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cc32b0670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33cde62614778"/>
  </p:sldMasterIdLst>
  <p:sldIdLst>
    <p:sldId xmlns:r="http://schemas.openxmlformats.org/officeDocument/2006/relationships" id="256" r:id="R004d09d58c03403d"/>
    <p:sldId xmlns:r="http://schemas.openxmlformats.org/officeDocument/2006/relationships" id="257" r:id="Rce44de39cfe54fe3"/>
    <p:sldId xmlns:r="http://schemas.openxmlformats.org/officeDocument/2006/relationships" id="258" r:id="Re860af38a78d4476"/>
    <p:sldId xmlns:r="http://schemas.openxmlformats.org/officeDocument/2006/relationships" id="259" r:id="R8e7a095faf2f488f"/>
    <p:sldId xmlns:r="http://schemas.openxmlformats.org/officeDocument/2006/relationships" id="260" r:id="Rc8da0cc40026424c"/>
    <p:sldId xmlns:r="http://schemas.openxmlformats.org/officeDocument/2006/relationships" id="261" r:id="R4d3ca15dc60e4053"/>
    <p:sldId xmlns:r="http://schemas.openxmlformats.org/officeDocument/2006/relationships" id="262" r:id="Rcec4c03482dd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33cde62614778" /><Relationship Type="http://schemas.openxmlformats.org/officeDocument/2006/relationships/slide" Target="/ppt/slides/slide1.xml" Id="R004d09d58c03403d" /><Relationship Type="http://schemas.openxmlformats.org/officeDocument/2006/relationships/slide" Target="/ppt/slides/slide2.xml" Id="Rce44de39cfe54fe3" /><Relationship Type="http://schemas.openxmlformats.org/officeDocument/2006/relationships/slide" Target="/ppt/slides/slide3.xml" Id="Re860af38a78d4476" /><Relationship Type="http://schemas.openxmlformats.org/officeDocument/2006/relationships/slide" Target="/ppt/slides/slide4.xml" Id="R8e7a095faf2f488f" /><Relationship Type="http://schemas.openxmlformats.org/officeDocument/2006/relationships/slide" Target="/ppt/slides/slide5.xml" Id="Rc8da0cc40026424c" /><Relationship Type="http://schemas.openxmlformats.org/officeDocument/2006/relationships/slide" Target="/ppt/slides/slide6.xml" Id="R4d3ca15dc60e4053" /><Relationship Type="http://schemas.openxmlformats.org/officeDocument/2006/relationships/slide" Target="/ppt/slides/slide7.xml" Id="Rcec4c03482dd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9ca72ba70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aea0c64144176" /><Relationship Type="http://schemas.openxmlformats.org/officeDocument/2006/relationships/theme" Target="/ppt/slideMasters/theme/theme1.xml" Id="Ra13d80f07f05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aea0c6414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fcbacc319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07deda12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2db2e4fd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a84d1c09e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ff4008cc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dcd61f3ff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f80710f5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62 316 712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SCOLARO KATHRINE NØSTED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Kathrine Nøsted Scolaro, Hospitsveien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