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fd6640358746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8ab5051f764635"/>
  </p:sldMasterIdLst>
  <p:sldIdLst>
    <p:sldId xmlns:r="http://schemas.openxmlformats.org/officeDocument/2006/relationships" id="256" r:id="Rfb73730f09f74be7"/>
    <p:sldId xmlns:r="http://schemas.openxmlformats.org/officeDocument/2006/relationships" id="257" r:id="Rcbdd6763b9784797"/>
    <p:sldId xmlns:r="http://schemas.openxmlformats.org/officeDocument/2006/relationships" id="258" r:id="R5cbe065059a2409b"/>
    <p:sldId xmlns:r="http://schemas.openxmlformats.org/officeDocument/2006/relationships" id="259" r:id="Rcf93c16d5a93429d"/>
    <p:sldId xmlns:r="http://schemas.openxmlformats.org/officeDocument/2006/relationships" id="260" r:id="R21799c10521148fe"/>
    <p:sldId xmlns:r="http://schemas.openxmlformats.org/officeDocument/2006/relationships" id="261" r:id="Racac2dc30410417c"/>
    <p:sldId xmlns:r="http://schemas.openxmlformats.org/officeDocument/2006/relationships" id="262" r:id="R072d740df7b74e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8ab5051f764635" /><Relationship Type="http://schemas.openxmlformats.org/officeDocument/2006/relationships/slide" Target="/ppt/slides/slide1.xml" Id="Rfb73730f09f74be7" /><Relationship Type="http://schemas.openxmlformats.org/officeDocument/2006/relationships/slide" Target="/ppt/slides/slide2.xml" Id="Rcbdd6763b9784797" /><Relationship Type="http://schemas.openxmlformats.org/officeDocument/2006/relationships/slide" Target="/ppt/slides/slide3.xml" Id="R5cbe065059a2409b" /><Relationship Type="http://schemas.openxmlformats.org/officeDocument/2006/relationships/slide" Target="/ppt/slides/slide4.xml" Id="Rcf93c16d5a93429d" /><Relationship Type="http://schemas.openxmlformats.org/officeDocument/2006/relationships/slide" Target="/ppt/slides/slide5.xml" Id="R21799c10521148fe" /><Relationship Type="http://schemas.openxmlformats.org/officeDocument/2006/relationships/slide" Target="/ppt/slides/slide6.xml" Id="Racac2dc30410417c" /><Relationship Type="http://schemas.openxmlformats.org/officeDocument/2006/relationships/slide" Target="/ppt/slides/slide7.xml" Id="R072d740df7b74e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49534d558046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0baedf83940b8" /><Relationship Type="http://schemas.openxmlformats.org/officeDocument/2006/relationships/theme" Target="/ppt/slideMasters/theme/theme1.xml" Id="R900e001824db48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90baedf83940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a96431c214f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6ec520d6f4a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29a7795f94f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172cadfe648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5cf2b268f4d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16d60c28545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214d4e5ae42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BLUE BULLS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BLUE BULLS AS ble etablert [år] og holder til i Kleppe.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236 782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1 357 267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1 357 267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LAVIK LIE  –  15,5 %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JONE STANGELAND  –  15,5 %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NESE  –  15,5 %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KYRRE TVEIT FOSSEN  –  10,7 %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KYRRE RASMUSSEN  –  10,7 %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LANGEVOLL  –  10,7 %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Lensmann Carlsens veg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4350 Kleppe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924 190 841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BLUE BULLS AS</a:t>
            </a:r>
          </a:p>
        </p:txBody>
      </p:sp>
    </p:spTree>
  </p:cSld>
  <p:clrMapOvr>
    <a:masterClrMapping xmlns:a="http://schemas.openxmlformats.org/drawingml/2006/main"/>
  </p:clrMapOvr>
</p:sld>
</file>