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119200d15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6774cbf4746eb"/>
  </p:sldMasterIdLst>
  <p:sldIdLst>
    <p:sldId xmlns:r="http://schemas.openxmlformats.org/officeDocument/2006/relationships" id="256" r:id="Rcca68c0deb5f4c6b"/>
    <p:sldId xmlns:r="http://schemas.openxmlformats.org/officeDocument/2006/relationships" id="257" r:id="Rc7ba69a6f23b4d5d"/>
    <p:sldId xmlns:r="http://schemas.openxmlformats.org/officeDocument/2006/relationships" id="258" r:id="R7bd3af4e51664f11"/>
    <p:sldId xmlns:r="http://schemas.openxmlformats.org/officeDocument/2006/relationships" id="259" r:id="Rb19d30dd975f4d30"/>
    <p:sldId xmlns:r="http://schemas.openxmlformats.org/officeDocument/2006/relationships" id="260" r:id="Rce87719c144b4ffa"/>
    <p:sldId xmlns:r="http://schemas.openxmlformats.org/officeDocument/2006/relationships" id="261" r:id="R646ccbe0ab9f4fce"/>
    <p:sldId xmlns:r="http://schemas.openxmlformats.org/officeDocument/2006/relationships" id="262" r:id="Rf7efab4388c046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6774cbf4746eb" /><Relationship Type="http://schemas.openxmlformats.org/officeDocument/2006/relationships/slide" Target="/ppt/slides/slide1.xml" Id="Rcca68c0deb5f4c6b" /><Relationship Type="http://schemas.openxmlformats.org/officeDocument/2006/relationships/slide" Target="/ppt/slides/slide2.xml" Id="Rc7ba69a6f23b4d5d" /><Relationship Type="http://schemas.openxmlformats.org/officeDocument/2006/relationships/slide" Target="/ppt/slides/slide3.xml" Id="R7bd3af4e51664f11" /><Relationship Type="http://schemas.openxmlformats.org/officeDocument/2006/relationships/slide" Target="/ppt/slides/slide4.xml" Id="Rb19d30dd975f4d30" /><Relationship Type="http://schemas.openxmlformats.org/officeDocument/2006/relationships/slide" Target="/ppt/slides/slide5.xml" Id="Rce87719c144b4ffa" /><Relationship Type="http://schemas.openxmlformats.org/officeDocument/2006/relationships/slide" Target="/ppt/slides/slide6.xml" Id="R646ccbe0ab9f4fce" /><Relationship Type="http://schemas.openxmlformats.org/officeDocument/2006/relationships/slide" Target="/ppt/slides/slide7.xml" Id="Rf7efab4388c046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f9276cacf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60dedf4464971" /><Relationship Type="http://schemas.openxmlformats.org/officeDocument/2006/relationships/theme" Target="/ppt/slideMasters/theme/theme1.xml" Id="R62401659aeac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60dedf44649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b548abb1f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a303eba2846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36a23aa034c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46186a7e8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8954a50a442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e3296ddb943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6d216adbd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ATHENE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116 009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7 751 204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9 986 327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MARIE LOUISE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ATHENE CAPITAL AS</a:t>
            </a:r>
          </a:p>
        </p:txBody>
      </p:sp>
    </p:spTree>
  </p:cSld>
  <p:clrMapOvr>
    <a:masterClrMapping xmlns:a="http://schemas.openxmlformats.org/drawingml/2006/main"/>
  </p:clrMapOvr>
</p:sld>
</file>