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2008b6a12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cb7f35eac4a05"/>
  </p:sldMasterIdLst>
  <p:sldIdLst>
    <p:sldId xmlns:r="http://schemas.openxmlformats.org/officeDocument/2006/relationships" id="256" r:id="Ra6f7e4162d784858"/>
    <p:sldId xmlns:r="http://schemas.openxmlformats.org/officeDocument/2006/relationships" id="257" r:id="R582fe19687164351"/>
    <p:sldId xmlns:r="http://schemas.openxmlformats.org/officeDocument/2006/relationships" id="258" r:id="R2989556e9e774bdc"/>
    <p:sldId xmlns:r="http://schemas.openxmlformats.org/officeDocument/2006/relationships" id="259" r:id="Re81dc1c525d24883"/>
    <p:sldId xmlns:r="http://schemas.openxmlformats.org/officeDocument/2006/relationships" id="260" r:id="Re896a4456be0467e"/>
    <p:sldId xmlns:r="http://schemas.openxmlformats.org/officeDocument/2006/relationships" id="261" r:id="Re4d056994d994826"/>
    <p:sldId xmlns:r="http://schemas.openxmlformats.org/officeDocument/2006/relationships" id="262" r:id="Racd85b5b6483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cb7f35eac4a05" /><Relationship Type="http://schemas.openxmlformats.org/officeDocument/2006/relationships/slide" Target="/ppt/slides/slide1.xml" Id="Ra6f7e4162d784858" /><Relationship Type="http://schemas.openxmlformats.org/officeDocument/2006/relationships/slide" Target="/ppt/slides/slide2.xml" Id="R582fe19687164351" /><Relationship Type="http://schemas.openxmlformats.org/officeDocument/2006/relationships/slide" Target="/ppt/slides/slide3.xml" Id="R2989556e9e774bdc" /><Relationship Type="http://schemas.openxmlformats.org/officeDocument/2006/relationships/slide" Target="/ppt/slides/slide4.xml" Id="Re81dc1c525d24883" /><Relationship Type="http://schemas.openxmlformats.org/officeDocument/2006/relationships/slide" Target="/ppt/slides/slide5.xml" Id="Re896a4456be0467e" /><Relationship Type="http://schemas.openxmlformats.org/officeDocument/2006/relationships/slide" Target="/ppt/slides/slide6.xml" Id="Re4d056994d994826" /><Relationship Type="http://schemas.openxmlformats.org/officeDocument/2006/relationships/slide" Target="/ppt/slides/slide7.xml" Id="Racd85b5b6483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1b3c1e709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5778cc564aab" /><Relationship Type="http://schemas.openxmlformats.org/officeDocument/2006/relationships/theme" Target="/ppt/slideMasters/theme/theme1.xml" Id="Rf3d9470701cb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75778cc56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5b1b225f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b838df41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daa56691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4cec587a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fcc4bb8e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526d7561840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5522e5c842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13 954 705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EMILIE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Emilie Katrine Sunde, Huitfeldts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SMILIE AS</a:t>
            </a:r>
          </a:p>
        </p:txBody>
      </p:sp>
    </p:spTree>
  </p:cSld>
  <p:clrMapOvr>
    <a:masterClrMapping xmlns:a="http://schemas.openxmlformats.org/drawingml/2006/main"/>
  </p:clrMapOvr>
</p:sld>
</file>