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9abf25daff43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6b5ce959724b16"/>
  </p:sldMasterIdLst>
  <p:sldIdLst>
    <p:sldId xmlns:r="http://schemas.openxmlformats.org/officeDocument/2006/relationships" id="256" r:id="R213dde69f79e4e34"/>
    <p:sldId xmlns:r="http://schemas.openxmlformats.org/officeDocument/2006/relationships" id="257" r:id="R5aba29e23b4846aa"/>
    <p:sldId xmlns:r="http://schemas.openxmlformats.org/officeDocument/2006/relationships" id="258" r:id="R0e593e99a57d4fde"/>
    <p:sldId xmlns:r="http://schemas.openxmlformats.org/officeDocument/2006/relationships" id="259" r:id="R902ebb84c9f84563"/>
    <p:sldId xmlns:r="http://schemas.openxmlformats.org/officeDocument/2006/relationships" id="260" r:id="R58e0dee9b6594cdf"/>
    <p:sldId xmlns:r="http://schemas.openxmlformats.org/officeDocument/2006/relationships" id="261" r:id="Rf148ab793f814e3e"/>
    <p:sldId xmlns:r="http://schemas.openxmlformats.org/officeDocument/2006/relationships" id="262" r:id="Re2d25442ece24b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6b5ce959724b16" /><Relationship Type="http://schemas.openxmlformats.org/officeDocument/2006/relationships/slide" Target="/ppt/slides/slide1.xml" Id="R213dde69f79e4e34" /><Relationship Type="http://schemas.openxmlformats.org/officeDocument/2006/relationships/slide" Target="/ppt/slides/slide2.xml" Id="R5aba29e23b4846aa" /><Relationship Type="http://schemas.openxmlformats.org/officeDocument/2006/relationships/slide" Target="/ppt/slides/slide3.xml" Id="R0e593e99a57d4fde" /><Relationship Type="http://schemas.openxmlformats.org/officeDocument/2006/relationships/slide" Target="/ppt/slides/slide4.xml" Id="R902ebb84c9f84563" /><Relationship Type="http://schemas.openxmlformats.org/officeDocument/2006/relationships/slide" Target="/ppt/slides/slide5.xml" Id="R58e0dee9b6594cdf" /><Relationship Type="http://schemas.openxmlformats.org/officeDocument/2006/relationships/slide" Target="/ppt/slides/slide6.xml" Id="Rf148ab793f814e3e" /><Relationship Type="http://schemas.openxmlformats.org/officeDocument/2006/relationships/slide" Target="/ppt/slides/slide7.xml" Id="Re2d25442ece24b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781f7af39f4b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10bb60a474878" /><Relationship Type="http://schemas.openxmlformats.org/officeDocument/2006/relationships/theme" Target="/ppt/slideMasters/theme/theme1.xml" Id="Ra23b2908efde41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410bb60a4748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833cc949149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124df45774a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bf820224f48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1bb7ee18f4f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c684321ac4a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6f4dca67245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61061428841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APEX HOLDCO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APEX HOLDCO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719 481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679 471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676 991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15 570 159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16 098 924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SUNDE EINAR KRISTOFFER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924 197 315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HOLDCO AS</a:t>
            </a:r>
          </a:p>
        </p:txBody>
      </p:sp>
    </p:spTree>
  </p:cSld>
  <p:clrMapOvr>
    <a:masterClrMapping xmlns:a="http://schemas.openxmlformats.org/drawingml/2006/main"/>
  </p:clrMapOvr>
</p:sld>
</file>