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bf860c846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30b9df4b94c23"/>
  </p:sldMasterIdLst>
  <p:sldIdLst>
    <p:sldId xmlns:r="http://schemas.openxmlformats.org/officeDocument/2006/relationships" id="256" r:id="Rcbaa411f4a704e40"/>
    <p:sldId xmlns:r="http://schemas.openxmlformats.org/officeDocument/2006/relationships" id="257" r:id="R1dcce9a5a5ba4e17"/>
    <p:sldId xmlns:r="http://schemas.openxmlformats.org/officeDocument/2006/relationships" id="258" r:id="R0749ecf874584fba"/>
    <p:sldId xmlns:r="http://schemas.openxmlformats.org/officeDocument/2006/relationships" id="259" r:id="R25b5d807d6a04729"/>
    <p:sldId xmlns:r="http://schemas.openxmlformats.org/officeDocument/2006/relationships" id="260" r:id="R5d77b77985d84ed7"/>
    <p:sldId xmlns:r="http://schemas.openxmlformats.org/officeDocument/2006/relationships" id="261" r:id="R4664e87992334ac8"/>
    <p:sldId xmlns:r="http://schemas.openxmlformats.org/officeDocument/2006/relationships" id="262" r:id="Rae4c91a95b0a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30b9df4b94c23" /><Relationship Type="http://schemas.openxmlformats.org/officeDocument/2006/relationships/slide" Target="/ppt/slides/slide1.xml" Id="Rcbaa411f4a704e40" /><Relationship Type="http://schemas.openxmlformats.org/officeDocument/2006/relationships/slide" Target="/ppt/slides/slide2.xml" Id="R1dcce9a5a5ba4e17" /><Relationship Type="http://schemas.openxmlformats.org/officeDocument/2006/relationships/slide" Target="/ppt/slides/slide3.xml" Id="R0749ecf874584fba" /><Relationship Type="http://schemas.openxmlformats.org/officeDocument/2006/relationships/slide" Target="/ppt/slides/slide4.xml" Id="R25b5d807d6a04729" /><Relationship Type="http://schemas.openxmlformats.org/officeDocument/2006/relationships/slide" Target="/ppt/slides/slide5.xml" Id="R5d77b77985d84ed7" /><Relationship Type="http://schemas.openxmlformats.org/officeDocument/2006/relationships/slide" Target="/ppt/slides/slide6.xml" Id="R4664e87992334ac8" /><Relationship Type="http://schemas.openxmlformats.org/officeDocument/2006/relationships/slide" Target="/ppt/slides/slide7.xml" Id="Rae4c91a95b0a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166a5c75240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38fcd3d194d29" /><Relationship Type="http://schemas.openxmlformats.org/officeDocument/2006/relationships/theme" Target="/ppt/slideMasters/theme/theme1.xml" Id="R3bf749154072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38fcd3d19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03c07f7ae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ad99b4cda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515f8e3a5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a02b5396e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d6639e6ef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86c2054a743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3999ff587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USTERABBEN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USTERABBEN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17 930 025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JACOB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Sunde,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924 199 903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