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c49107ed4e4c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ef48575655485e"/>
  </p:sldMasterIdLst>
  <p:sldIdLst>
    <p:sldId xmlns:r="http://schemas.openxmlformats.org/officeDocument/2006/relationships" id="256" r:id="R75e5b9b69aa34388"/>
    <p:sldId xmlns:r="http://schemas.openxmlformats.org/officeDocument/2006/relationships" id="257" r:id="Rd0d974000e7345e6"/>
    <p:sldId xmlns:r="http://schemas.openxmlformats.org/officeDocument/2006/relationships" id="258" r:id="R5d464ddb6c384049"/>
    <p:sldId xmlns:r="http://schemas.openxmlformats.org/officeDocument/2006/relationships" id="259" r:id="R3d3f3c699c2046fd"/>
    <p:sldId xmlns:r="http://schemas.openxmlformats.org/officeDocument/2006/relationships" id="260" r:id="Rc5ee3dd5902242b6"/>
    <p:sldId xmlns:r="http://schemas.openxmlformats.org/officeDocument/2006/relationships" id="261" r:id="R0af165f62c9d4048"/>
    <p:sldId xmlns:r="http://schemas.openxmlformats.org/officeDocument/2006/relationships" id="262" r:id="Rbe28440e489f4c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ef48575655485e" /><Relationship Type="http://schemas.openxmlformats.org/officeDocument/2006/relationships/slide" Target="/ppt/slides/slide1.xml" Id="R75e5b9b69aa34388" /><Relationship Type="http://schemas.openxmlformats.org/officeDocument/2006/relationships/slide" Target="/ppt/slides/slide2.xml" Id="Rd0d974000e7345e6" /><Relationship Type="http://schemas.openxmlformats.org/officeDocument/2006/relationships/slide" Target="/ppt/slides/slide3.xml" Id="R5d464ddb6c384049" /><Relationship Type="http://schemas.openxmlformats.org/officeDocument/2006/relationships/slide" Target="/ppt/slides/slide4.xml" Id="R3d3f3c699c2046fd" /><Relationship Type="http://schemas.openxmlformats.org/officeDocument/2006/relationships/slide" Target="/ppt/slides/slide5.xml" Id="Rc5ee3dd5902242b6" /><Relationship Type="http://schemas.openxmlformats.org/officeDocument/2006/relationships/slide" Target="/ppt/slides/slide6.xml" Id="R0af165f62c9d4048" /><Relationship Type="http://schemas.openxmlformats.org/officeDocument/2006/relationships/slide" Target="/ppt/slides/slide7.xml" Id="Rbe28440e489f4c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05b8fac1214d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32c890e534eed" /><Relationship Type="http://schemas.openxmlformats.org/officeDocument/2006/relationships/theme" Target="/ppt/slideMasters/theme/theme1.xml" Id="R419b02e4c4fe41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432c890e534e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3a73b60d44b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cc8a9aa4943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8282f3eab49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46ce74fc242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05ec667a143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613836fac49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b8dfeea4944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ODINJA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ODINJA INVEST AS ble etablert [år] og holder til i Vartdal.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20 962 512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112 226 488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115 463 546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SINDRE VARTDAL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SINDRE VARTDAL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Myrevegen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6170 Vartdal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924 209 755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ODINJA INVEST AS</a:t>
            </a:r>
          </a:p>
        </p:txBody>
      </p:sp>
    </p:spTree>
  </p:cSld>
  <p:clrMapOvr>
    <a:masterClrMapping xmlns:a="http://schemas.openxmlformats.org/drawingml/2006/main"/>
  </p:clrMapOvr>
</p:sld>
</file>