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c4c82b5404c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fbf855eff4523"/>
  </p:sldMasterIdLst>
  <p:sldIdLst>
    <p:sldId xmlns:r="http://schemas.openxmlformats.org/officeDocument/2006/relationships" id="256" r:id="Re1b4bfc727ad4c05"/>
    <p:sldId xmlns:r="http://schemas.openxmlformats.org/officeDocument/2006/relationships" id="257" r:id="R17ed4a035e4a46df"/>
    <p:sldId xmlns:r="http://schemas.openxmlformats.org/officeDocument/2006/relationships" id="258" r:id="Rcd180697a08e429e"/>
    <p:sldId xmlns:r="http://schemas.openxmlformats.org/officeDocument/2006/relationships" id="259" r:id="R92f29382ea124a39"/>
    <p:sldId xmlns:r="http://schemas.openxmlformats.org/officeDocument/2006/relationships" id="260" r:id="Ra42f32c571394e8e"/>
    <p:sldId xmlns:r="http://schemas.openxmlformats.org/officeDocument/2006/relationships" id="261" r:id="R6a77ea988a0b4af9"/>
    <p:sldId xmlns:r="http://schemas.openxmlformats.org/officeDocument/2006/relationships" id="262" r:id="R039d03d17f2a4d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fbf855eff4523" /><Relationship Type="http://schemas.openxmlformats.org/officeDocument/2006/relationships/slide" Target="/ppt/slides/slide1.xml" Id="Re1b4bfc727ad4c05" /><Relationship Type="http://schemas.openxmlformats.org/officeDocument/2006/relationships/slide" Target="/ppt/slides/slide2.xml" Id="R17ed4a035e4a46df" /><Relationship Type="http://schemas.openxmlformats.org/officeDocument/2006/relationships/slide" Target="/ppt/slides/slide3.xml" Id="Rcd180697a08e429e" /><Relationship Type="http://schemas.openxmlformats.org/officeDocument/2006/relationships/slide" Target="/ppt/slides/slide4.xml" Id="R92f29382ea124a39" /><Relationship Type="http://schemas.openxmlformats.org/officeDocument/2006/relationships/slide" Target="/ppt/slides/slide5.xml" Id="Ra42f32c571394e8e" /><Relationship Type="http://schemas.openxmlformats.org/officeDocument/2006/relationships/slide" Target="/ppt/slides/slide6.xml" Id="R6a77ea988a0b4af9" /><Relationship Type="http://schemas.openxmlformats.org/officeDocument/2006/relationships/slide" Target="/ppt/slides/slide7.xml" Id="R039d03d17f2a4d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a10c5c6394d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432aee4084666" /><Relationship Type="http://schemas.openxmlformats.org/officeDocument/2006/relationships/theme" Target="/ppt/slideMasters/theme/theme1.xml" Id="Rbede777f6704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3432aee408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b658a3c3141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dabc0bb49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e9794fa7e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7f75e96e54a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311337b5447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becfc7409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d5873cd2b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MILEKÅSA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MILEKÅSA HOLDING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1 487 197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1 447 239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1 553 194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17 061 937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17 072 058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BERGSKÅS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924 270 098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MILEKÅSA HOLDING AS</a:t>
            </a:r>
          </a:p>
        </p:txBody>
      </p:sp>
    </p:spTree>
  </p:cSld>
  <p:clrMapOvr>
    <a:masterClrMapping xmlns:a="http://schemas.openxmlformats.org/drawingml/2006/main"/>
  </p:clrMapOvr>
</p:sld>
</file>