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474724868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688fc7d5754971"/>
  </p:sldMasterIdLst>
  <p:sldIdLst>
    <p:sldId xmlns:r="http://schemas.openxmlformats.org/officeDocument/2006/relationships" id="256" r:id="R378f43418af34a3d"/>
    <p:sldId xmlns:r="http://schemas.openxmlformats.org/officeDocument/2006/relationships" id="257" r:id="Rf5d616dbc76d4034"/>
    <p:sldId xmlns:r="http://schemas.openxmlformats.org/officeDocument/2006/relationships" id="258" r:id="R80fe507f6f5f40cb"/>
    <p:sldId xmlns:r="http://schemas.openxmlformats.org/officeDocument/2006/relationships" id="259" r:id="Redc94da9590e4479"/>
    <p:sldId xmlns:r="http://schemas.openxmlformats.org/officeDocument/2006/relationships" id="260" r:id="R8b6b531a84ea4571"/>
    <p:sldId xmlns:r="http://schemas.openxmlformats.org/officeDocument/2006/relationships" id="261" r:id="R17375170cb01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88fc7d5754971" /><Relationship Type="http://schemas.openxmlformats.org/officeDocument/2006/relationships/slide" Target="/ppt/slides/slide1.xml" Id="R378f43418af34a3d" /><Relationship Type="http://schemas.openxmlformats.org/officeDocument/2006/relationships/slide" Target="/ppt/slides/slide2.xml" Id="Rf5d616dbc76d4034" /><Relationship Type="http://schemas.openxmlformats.org/officeDocument/2006/relationships/slide" Target="/ppt/slides/slide3.xml" Id="R80fe507f6f5f40cb" /><Relationship Type="http://schemas.openxmlformats.org/officeDocument/2006/relationships/slide" Target="/ppt/slides/slide4.xml" Id="Redc94da9590e4479" /><Relationship Type="http://schemas.openxmlformats.org/officeDocument/2006/relationships/slide" Target="/ppt/slides/slide5.xml" Id="R8b6b531a84ea4571" /><Relationship Type="http://schemas.openxmlformats.org/officeDocument/2006/relationships/slide" Target="/ppt/slides/slide6.xml" Id="R17375170cb01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bd1633f4b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4365586664294" /><Relationship Type="http://schemas.openxmlformats.org/officeDocument/2006/relationships/theme" Target="/ppt/slideMasters/theme/theme1.xml" Id="R8fdcc323f854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436558666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34defef9f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e78e2cfcd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18d3aaa7e40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9b373b01c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b5b9c1c97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d0ca91549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VEGARD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Vegard Monsen, Safirvegen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924 276 916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VEGARD MONSEN AS</a:t>
            </a:r>
          </a:p>
        </p:txBody>
      </p:sp>
    </p:spTree>
  </p:cSld>
  <p:clrMapOvr>
    <a:masterClrMapping xmlns:a="http://schemas.openxmlformats.org/drawingml/2006/main"/>
  </p:clrMapOvr>
</p:sld>
</file>