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290526f88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64788fd6d44a4"/>
  </p:sldMasterIdLst>
  <p:sldIdLst>
    <p:sldId xmlns:r="http://schemas.openxmlformats.org/officeDocument/2006/relationships" id="256" r:id="R45f3510af5ce488b"/>
    <p:sldId xmlns:r="http://schemas.openxmlformats.org/officeDocument/2006/relationships" id="257" r:id="R64e9e620dd1c430a"/>
    <p:sldId xmlns:r="http://schemas.openxmlformats.org/officeDocument/2006/relationships" id="258" r:id="Rf6dc4585f3d74286"/>
    <p:sldId xmlns:r="http://schemas.openxmlformats.org/officeDocument/2006/relationships" id="259" r:id="Rf218825faf2a4a66"/>
    <p:sldId xmlns:r="http://schemas.openxmlformats.org/officeDocument/2006/relationships" id="260" r:id="R7a52b43da0254c61"/>
    <p:sldId xmlns:r="http://schemas.openxmlformats.org/officeDocument/2006/relationships" id="261" r:id="R51e7d44adac744b6"/>
    <p:sldId xmlns:r="http://schemas.openxmlformats.org/officeDocument/2006/relationships" id="262" r:id="R7467fbeadf8b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64788fd6d44a4" /><Relationship Type="http://schemas.openxmlformats.org/officeDocument/2006/relationships/slide" Target="/ppt/slides/slide1.xml" Id="R45f3510af5ce488b" /><Relationship Type="http://schemas.openxmlformats.org/officeDocument/2006/relationships/slide" Target="/ppt/slides/slide2.xml" Id="R64e9e620dd1c430a" /><Relationship Type="http://schemas.openxmlformats.org/officeDocument/2006/relationships/slide" Target="/ppt/slides/slide3.xml" Id="Rf6dc4585f3d74286" /><Relationship Type="http://schemas.openxmlformats.org/officeDocument/2006/relationships/slide" Target="/ppt/slides/slide4.xml" Id="Rf218825faf2a4a66" /><Relationship Type="http://schemas.openxmlformats.org/officeDocument/2006/relationships/slide" Target="/ppt/slides/slide5.xml" Id="R7a52b43da0254c61" /><Relationship Type="http://schemas.openxmlformats.org/officeDocument/2006/relationships/slide" Target="/ppt/slides/slide6.xml" Id="R51e7d44adac744b6" /><Relationship Type="http://schemas.openxmlformats.org/officeDocument/2006/relationships/slide" Target="/ppt/slides/slide7.xml" Id="R7467fbeadf8b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ff1070073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6cd03b824ef7" /><Relationship Type="http://schemas.openxmlformats.org/officeDocument/2006/relationships/theme" Target="/ppt/slideMasters/theme/theme1.xml" Id="R6766a241d6ff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56cd03b82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c406d2ee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52987ee0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8526987b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db1ed2cb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dce7a776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0ee51d88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c50af396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49 990 748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50 446 966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Monsen, Safirvegen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