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5161303f0749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155249daec4ac9"/>
  </p:sldMasterIdLst>
  <p:sldIdLst>
    <p:sldId xmlns:r="http://schemas.openxmlformats.org/officeDocument/2006/relationships" id="256" r:id="R4ce71aab347b4f53"/>
    <p:sldId xmlns:r="http://schemas.openxmlformats.org/officeDocument/2006/relationships" id="257" r:id="R8d25db90442746b2"/>
    <p:sldId xmlns:r="http://schemas.openxmlformats.org/officeDocument/2006/relationships" id="258" r:id="Rbd162434eeda43a1"/>
    <p:sldId xmlns:r="http://schemas.openxmlformats.org/officeDocument/2006/relationships" id="259" r:id="R35424ded907848a2"/>
    <p:sldId xmlns:r="http://schemas.openxmlformats.org/officeDocument/2006/relationships" id="260" r:id="Rc63e0c42414e4814"/>
    <p:sldId xmlns:r="http://schemas.openxmlformats.org/officeDocument/2006/relationships" id="261" r:id="Ra798f122f3f14b4f"/>
    <p:sldId xmlns:r="http://schemas.openxmlformats.org/officeDocument/2006/relationships" id="262" r:id="R9797f7d65e0c4f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155249daec4ac9" /><Relationship Type="http://schemas.openxmlformats.org/officeDocument/2006/relationships/slide" Target="/ppt/slides/slide1.xml" Id="R4ce71aab347b4f53" /><Relationship Type="http://schemas.openxmlformats.org/officeDocument/2006/relationships/slide" Target="/ppt/slides/slide2.xml" Id="R8d25db90442746b2" /><Relationship Type="http://schemas.openxmlformats.org/officeDocument/2006/relationships/slide" Target="/ppt/slides/slide3.xml" Id="Rbd162434eeda43a1" /><Relationship Type="http://schemas.openxmlformats.org/officeDocument/2006/relationships/slide" Target="/ppt/slides/slide4.xml" Id="R35424ded907848a2" /><Relationship Type="http://schemas.openxmlformats.org/officeDocument/2006/relationships/slide" Target="/ppt/slides/slide5.xml" Id="Rc63e0c42414e4814" /><Relationship Type="http://schemas.openxmlformats.org/officeDocument/2006/relationships/slide" Target="/ppt/slides/slide6.xml" Id="Ra798f122f3f14b4f" /><Relationship Type="http://schemas.openxmlformats.org/officeDocument/2006/relationships/slide" Target="/ppt/slides/slide7.xml" Id="R9797f7d65e0c4f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f60d6ffce942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6ffccad3842a2" /><Relationship Type="http://schemas.openxmlformats.org/officeDocument/2006/relationships/theme" Target="/ppt/slideMasters/theme/theme1.xml" Id="Rb5944d7fad0343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56ffccad3842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14d09b0b045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377e4302e44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ad6169e9146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88d3591f848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23c9d3fdf43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cbdeb645b42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73648dcef4d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GAUTE MONSEN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GAUTE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GAUTE MONSEN AS ble etablert [år] og holder til i Kvaløya.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GAUTE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GAUTE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GAUTE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5 939 839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50 999 458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51 132 178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GAUTE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MONSEN GAUTE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GAUTE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Gaute Monsen, Kamskjellvegen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9104 Kvaløya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924 276 924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GAUTE MONSEN AS</a:t>
            </a:r>
          </a:p>
        </p:txBody>
      </p:sp>
    </p:spTree>
  </p:cSld>
  <p:clrMapOvr>
    <a:masterClrMapping xmlns:a="http://schemas.openxmlformats.org/drawingml/2006/main"/>
  </p:clrMapOvr>
</p:sld>
</file>