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c0818bc43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9bcd904504686"/>
  </p:sldMasterIdLst>
  <p:sldIdLst>
    <p:sldId xmlns:r="http://schemas.openxmlformats.org/officeDocument/2006/relationships" id="256" r:id="Re46cc95ba3184463"/>
    <p:sldId xmlns:r="http://schemas.openxmlformats.org/officeDocument/2006/relationships" id="257" r:id="R5446723f406f44a1"/>
    <p:sldId xmlns:r="http://schemas.openxmlformats.org/officeDocument/2006/relationships" id="258" r:id="Rf7bb1d07cd824978"/>
    <p:sldId xmlns:r="http://schemas.openxmlformats.org/officeDocument/2006/relationships" id="259" r:id="R00c7baf242134a05"/>
    <p:sldId xmlns:r="http://schemas.openxmlformats.org/officeDocument/2006/relationships" id="260" r:id="R9657146e588947ea"/>
    <p:sldId xmlns:r="http://schemas.openxmlformats.org/officeDocument/2006/relationships" id="261" r:id="R05d10df02d794f8f"/>
    <p:sldId xmlns:r="http://schemas.openxmlformats.org/officeDocument/2006/relationships" id="262" r:id="R07923c4b362a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9bcd904504686" /><Relationship Type="http://schemas.openxmlformats.org/officeDocument/2006/relationships/slide" Target="/ppt/slides/slide1.xml" Id="Re46cc95ba3184463" /><Relationship Type="http://schemas.openxmlformats.org/officeDocument/2006/relationships/slide" Target="/ppt/slides/slide2.xml" Id="R5446723f406f44a1" /><Relationship Type="http://schemas.openxmlformats.org/officeDocument/2006/relationships/slide" Target="/ppt/slides/slide3.xml" Id="Rf7bb1d07cd824978" /><Relationship Type="http://schemas.openxmlformats.org/officeDocument/2006/relationships/slide" Target="/ppt/slides/slide4.xml" Id="R00c7baf242134a05" /><Relationship Type="http://schemas.openxmlformats.org/officeDocument/2006/relationships/slide" Target="/ppt/slides/slide5.xml" Id="R9657146e588947ea" /><Relationship Type="http://schemas.openxmlformats.org/officeDocument/2006/relationships/slide" Target="/ppt/slides/slide6.xml" Id="R05d10df02d794f8f" /><Relationship Type="http://schemas.openxmlformats.org/officeDocument/2006/relationships/slide" Target="/ppt/slides/slide7.xml" Id="R07923c4b362a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2fad9cf41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27152ccba4181" /><Relationship Type="http://schemas.openxmlformats.org/officeDocument/2006/relationships/theme" Target="/ppt/slideMasters/theme/theme1.xml" Id="Ra7a34fc6605d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27152ccba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80ededd0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02b67330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5f2112877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058e879b0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8b1553b5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f6f231c50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ed22c669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MONSEN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51 852 553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52 167 603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Monsen, Kamskjellvegen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9104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MONSEN AS</a:t>
            </a:r>
          </a:p>
        </p:txBody>
      </p:sp>
    </p:spTree>
  </p:cSld>
  <p:clrMapOvr>
    <a:masterClrMapping xmlns:a="http://schemas.openxmlformats.org/drawingml/2006/main"/>
  </p:clrMapOvr>
</p:sld>
</file>