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1ec3ae4baa45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1f72a64da344cb"/>
  </p:sldMasterIdLst>
  <p:sldIdLst>
    <p:sldId xmlns:r="http://schemas.openxmlformats.org/officeDocument/2006/relationships" id="256" r:id="Ra9eeed6c8cdd4354"/>
    <p:sldId xmlns:r="http://schemas.openxmlformats.org/officeDocument/2006/relationships" id="257" r:id="R0ff97b19d6b34456"/>
    <p:sldId xmlns:r="http://schemas.openxmlformats.org/officeDocument/2006/relationships" id="258" r:id="R028a0bd5a3324431"/>
    <p:sldId xmlns:r="http://schemas.openxmlformats.org/officeDocument/2006/relationships" id="259" r:id="R88b73cf78b7c44db"/>
    <p:sldId xmlns:r="http://schemas.openxmlformats.org/officeDocument/2006/relationships" id="260" r:id="Rf9ffc4bfb8084764"/>
    <p:sldId xmlns:r="http://schemas.openxmlformats.org/officeDocument/2006/relationships" id="261" r:id="R0bb2982e68294eb7"/>
    <p:sldId xmlns:r="http://schemas.openxmlformats.org/officeDocument/2006/relationships" id="262" r:id="Re8f1eeb4dd5d44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1f72a64da344cb" /><Relationship Type="http://schemas.openxmlformats.org/officeDocument/2006/relationships/slide" Target="/ppt/slides/slide1.xml" Id="Ra9eeed6c8cdd4354" /><Relationship Type="http://schemas.openxmlformats.org/officeDocument/2006/relationships/slide" Target="/ppt/slides/slide2.xml" Id="R0ff97b19d6b34456" /><Relationship Type="http://schemas.openxmlformats.org/officeDocument/2006/relationships/slide" Target="/ppt/slides/slide3.xml" Id="R028a0bd5a3324431" /><Relationship Type="http://schemas.openxmlformats.org/officeDocument/2006/relationships/slide" Target="/ppt/slides/slide4.xml" Id="R88b73cf78b7c44db" /><Relationship Type="http://schemas.openxmlformats.org/officeDocument/2006/relationships/slide" Target="/ppt/slides/slide5.xml" Id="Rf9ffc4bfb8084764" /><Relationship Type="http://schemas.openxmlformats.org/officeDocument/2006/relationships/slide" Target="/ppt/slides/slide6.xml" Id="R0bb2982e68294eb7" /><Relationship Type="http://schemas.openxmlformats.org/officeDocument/2006/relationships/slide" Target="/ppt/slides/slide7.xml" Id="Re8f1eeb4dd5d44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f9dcadff224c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05d523e924ec9" /><Relationship Type="http://schemas.openxmlformats.org/officeDocument/2006/relationships/theme" Target="/ppt/slideMasters/theme/theme1.xml" Id="R1dfa1c2af8284b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f05d523e924e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3438d6c7a840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2f40609df348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f3ef5988bd44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e2d84e45e747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037c3e7cd649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f31de8058c41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36b61d597e4a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KATTEN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KATTEN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KATTEN KAPITAL AS ble etablert [år] og holder til i Bindalseidet.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KATTEN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KATTEN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KATTEN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−466 626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37 316 622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119 994 056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122 231 951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KATTEN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BERG-HANSEN KATRINE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KATTEN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Katrine Berg-Hansen, Otervikveien 112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7982 Bindalseidet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924 280 123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KATTEN KAPITAL AS</a:t>
            </a:r>
          </a:p>
        </p:txBody>
      </p:sp>
    </p:spTree>
  </p:cSld>
  <p:clrMapOvr>
    <a:masterClrMapping xmlns:a="http://schemas.openxmlformats.org/drawingml/2006/main"/>
  </p:clrMapOvr>
</p:sld>
</file>