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7d9e5226704b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c4229abd5a429f"/>
  </p:sldMasterIdLst>
  <p:sldIdLst>
    <p:sldId xmlns:r="http://schemas.openxmlformats.org/officeDocument/2006/relationships" id="256" r:id="R08b2127193f5466c"/>
    <p:sldId xmlns:r="http://schemas.openxmlformats.org/officeDocument/2006/relationships" id="257" r:id="R0196f8f4133647c8"/>
    <p:sldId xmlns:r="http://schemas.openxmlformats.org/officeDocument/2006/relationships" id="258" r:id="R35fbfde5e64e49ef"/>
    <p:sldId xmlns:r="http://schemas.openxmlformats.org/officeDocument/2006/relationships" id="259" r:id="R353b1d5e4bef4481"/>
    <p:sldId xmlns:r="http://schemas.openxmlformats.org/officeDocument/2006/relationships" id="260" r:id="R764570b9fa5a4c51"/>
    <p:sldId xmlns:r="http://schemas.openxmlformats.org/officeDocument/2006/relationships" id="261" r:id="R516087968ab0458e"/>
    <p:sldId xmlns:r="http://schemas.openxmlformats.org/officeDocument/2006/relationships" id="262" r:id="Rd41c81e2280e46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c4229abd5a429f" /><Relationship Type="http://schemas.openxmlformats.org/officeDocument/2006/relationships/slide" Target="/ppt/slides/slide1.xml" Id="R08b2127193f5466c" /><Relationship Type="http://schemas.openxmlformats.org/officeDocument/2006/relationships/slide" Target="/ppt/slides/slide2.xml" Id="R0196f8f4133647c8" /><Relationship Type="http://schemas.openxmlformats.org/officeDocument/2006/relationships/slide" Target="/ppt/slides/slide3.xml" Id="R35fbfde5e64e49ef" /><Relationship Type="http://schemas.openxmlformats.org/officeDocument/2006/relationships/slide" Target="/ppt/slides/slide4.xml" Id="R353b1d5e4bef4481" /><Relationship Type="http://schemas.openxmlformats.org/officeDocument/2006/relationships/slide" Target="/ppt/slides/slide5.xml" Id="R764570b9fa5a4c51" /><Relationship Type="http://schemas.openxmlformats.org/officeDocument/2006/relationships/slide" Target="/ppt/slides/slide6.xml" Id="R516087968ab0458e" /><Relationship Type="http://schemas.openxmlformats.org/officeDocument/2006/relationships/slide" Target="/ppt/slides/slide7.xml" Id="Rd41c81e2280e46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9b995dccdd4c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0c991714b4455" /><Relationship Type="http://schemas.openxmlformats.org/officeDocument/2006/relationships/theme" Target="/ppt/slideMasters/theme/theme1.xml" Id="R2c64bfe6c1e14a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10c991714b44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178fd550848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fa904d3874c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bf2c2edd043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43e6757844f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568cfe7954a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b7a2a276846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ed3db23ca4b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OTERVIKA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OTERVIKA AS ble etablert [år] og holder til i Bindalseidet.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50 227 000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44 210 554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47 977 747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BERG-HANSEN MARIANNE Ø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BERG-HANSEN SIGNAR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Signar Berg-Hansen, Otervikveien 166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7982 Bindalseidet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924 280 263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