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8d8badcfd47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6799e75a574fdd"/>
  </p:sldMasterIdLst>
  <p:sldIdLst>
    <p:sldId xmlns:r="http://schemas.openxmlformats.org/officeDocument/2006/relationships" id="256" r:id="Rcecc1dda4d2a439b"/>
    <p:sldId xmlns:r="http://schemas.openxmlformats.org/officeDocument/2006/relationships" id="257" r:id="R310362f2dc7346f2"/>
    <p:sldId xmlns:r="http://schemas.openxmlformats.org/officeDocument/2006/relationships" id="258" r:id="Rce23fcfe8940450d"/>
    <p:sldId xmlns:r="http://schemas.openxmlformats.org/officeDocument/2006/relationships" id="259" r:id="R3e4c80decebe4c31"/>
    <p:sldId xmlns:r="http://schemas.openxmlformats.org/officeDocument/2006/relationships" id="260" r:id="Re496d56b7c3f4a4f"/>
    <p:sldId xmlns:r="http://schemas.openxmlformats.org/officeDocument/2006/relationships" id="261" r:id="R240c48270aa94f7d"/>
    <p:sldId xmlns:r="http://schemas.openxmlformats.org/officeDocument/2006/relationships" id="262" r:id="Ra24760189aa8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799e75a574fdd" /><Relationship Type="http://schemas.openxmlformats.org/officeDocument/2006/relationships/slide" Target="/ppt/slides/slide1.xml" Id="Rcecc1dda4d2a439b" /><Relationship Type="http://schemas.openxmlformats.org/officeDocument/2006/relationships/slide" Target="/ppt/slides/slide2.xml" Id="R310362f2dc7346f2" /><Relationship Type="http://schemas.openxmlformats.org/officeDocument/2006/relationships/slide" Target="/ppt/slides/slide3.xml" Id="Rce23fcfe8940450d" /><Relationship Type="http://schemas.openxmlformats.org/officeDocument/2006/relationships/slide" Target="/ppt/slides/slide4.xml" Id="R3e4c80decebe4c31" /><Relationship Type="http://schemas.openxmlformats.org/officeDocument/2006/relationships/slide" Target="/ppt/slides/slide5.xml" Id="Re496d56b7c3f4a4f" /><Relationship Type="http://schemas.openxmlformats.org/officeDocument/2006/relationships/slide" Target="/ppt/slides/slide6.xml" Id="R240c48270aa94f7d" /><Relationship Type="http://schemas.openxmlformats.org/officeDocument/2006/relationships/slide" Target="/ppt/slides/slide7.xml" Id="Ra24760189aa8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f86e2ab2949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92ea6fba0413c" /><Relationship Type="http://schemas.openxmlformats.org/officeDocument/2006/relationships/theme" Target="/ppt/slideMasters/theme/theme1.xml" Id="R329b5dd1e0d64e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492ea6fba041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b246d6cc84d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3ee166b144a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a968dc52f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b054695634f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493f8157c4d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cda55ee9047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487020d0f46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 HOLDING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2 818 534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83 387 455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83 543 890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Otervikveien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