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8550283b8745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4e6ce3551d4569"/>
  </p:sldMasterIdLst>
  <p:sldIdLst>
    <p:sldId xmlns:r="http://schemas.openxmlformats.org/officeDocument/2006/relationships" id="256" r:id="Rc0106336ff1647d9"/>
    <p:sldId xmlns:r="http://schemas.openxmlformats.org/officeDocument/2006/relationships" id="257" r:id="R64fab10c22d44ab2"/>
    <p:sldId xmlns:r="http://schemas.openxmlformats.org/officeDocument/2006/relationships" id="258" r:id="R7f5188a21ff441a4"/>
    <p:sldId xmlns:r="http://schemas.openxmlformats.org/officeDocument/2006/relationships" id="259" r:id="R8b307c3bd4f549df"/>
    <p:sldId xmlns:r="http://schemas.openxmlformats.org/officeDocument/2006/relationships" id="260" r:id="Rb455e68b07d84bd7"/>
    <p:sldId xmlns:r="http://schemas.openxmlformats.org/officeDocument/2006/relationships" id="261" r:id="R49f4ef08f1fe42ea"/>
    <p:sldId xmlns:r="http://schemas.openxmlformats.org/officeDocument/2006/relationships" id="262" r:id="R14a0dc6db24b40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4e6ce3551d4569" /><Relationship Type="http://schemas.openxmlformats.org/officeDocument/2006/relationships/slide" Target="/ppt/slides/slide1.xml" Id="Rc0106336ff1647d9" /><Relationship Type="http://schemas.openxmlformats.org/officeDocument/2006/relationships/slide" Target="/ppt/slides/slide2.xml" Id="R64fab10c22d44ab2" /><Relationship Type="http://schemas.openxmlformats.org/officeDocument/2006/relationships/slide" Target="/ppt/slides/slide3.xml" Id="R7f5188a21ff441a4" /><Relationship Type="http://schemas.openxmlformats.org/officeDocument/2006/relationships/slide" Target="/ppt/slides/slide4.xml" Id="R8b307c3bd4f549df" /><Relationship Type="http://schemas.openxmlformats.org/officeDocument/2006/relationships/slide" Target="/ppt/slides/slide5.xml" Id="Rb455e68b07d84bd7" /><Relationship Type="http://schemas.openxmlformats.org/officeDocument/2006/relationships/slide" Target="/ppt/slides/slide6.xml" Id="R49f4ef08f1fe42ea" /><Relationship Type="http://schemas.openxmlformats.org/officeDocument/2006/relationships/slide" Target="/ppt/slides/slide7.xml" Id="R14a0dc6db24b40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10f366227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38a0d92ac4c88" /><Relationship Type="http://schemas.openxmlformats.org/officeDocument/2006/relationships/theme" Target="/ppt/slideMasters/theme/theme1.xml" Id="R7c79919ee493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138a0d92ac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70657f82f48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92056fe9b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d4914fd42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308d38be743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00b3109fe42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56587da564c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23147615148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 HOLDING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−192 581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536 935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10 033 226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10 182 201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LEONHARD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924 299 525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 HOLDING AS</a:t>
            </a:r>
          </a:p>
        </p:txBody>
      </p:sp>
    </p:spTree>
  </p:cSld>
  <p:clrMapOvr>
    <a:masterClrMapping xmlns:a="http://schemas.openxmlformats.org/drawingml/2006/main"/>
  </p:clrMapOvr>
</p:sld>
</file>