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b3cbf67711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bd3c675ff4d30"/>
  </p:sldMasterIdLst>
  <p:sldIdLst>
    <p:sldId xmlns:r="http://schemas.openxmlformats.org/officeDocument/2006/relationships" id="256" r:id="Rc572695d31864b93"/>
    <p:sldId xmlns:r="http://schemas.openxmlformats.org/officeDocument/2006/relationships" id="257" r:id="R3522dc1b65ff4609"/>
    <p:sldId xmlns:r="http://schemas.openxmlformats.org/officeDocument/2006/relationships" id="258" r:id="Rebcc756b044d42e3"/>
    <p:sldId xmlns:r="http://schemas.openxmlformats.org/officeDocument/2006/relationships" id="259" r:id="R7d14dbbc01814ce5"/>
    <p:sldId xmlns:r="http://schemas.openxmlformats.org/officeDocument/2006/relationships" id="260" r:id="Rb033b46ff7b3433e"/>
    <p:sldId xmlns:r="http://schemas.openxmlformats.org/officeDocument/2006/relationships" id="261" r:id="R724456124218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bd3c675ff4d30" /><Relationship Type="http://schemas.openxmlformats.org/officeDocument/2006/relationships/slide" Target="/ppt/slides/slide1.xml" Id="Rc572695d31864b93" /><Relationship Type="http://schemas.openxmlformats.org/officeDocument/2006/relationships/slide" Target="/ppt/slides/slide2.xml" Id="R3522dc1b65ff4609" /><Relationship Type="http://schemas.openxmlformats.org/officeDocument/2006/relationships/slide" Target="/ppt/slides/slide3.xml" Id="Rebcc756b044d42e3" /><Relationship Type="http://schemas.openxmlformats.org/officeDocument/2006/relationships/slide" Target="/ppt/slides/slide4.xml" Id="R7d14dbbc01814ce5" /><Relationship Type="http://schemas.openxmlformats.org/officeDocument/2006/relationships/slide" Target="/ppt/slides/slide5.xml" Id="Rb033b46ff7b3433e" /><Relationship Type="http://schemas.openxmlformats.org/officeDocument/2006/relationships/slide" Target="/ppt/slides/slide6.xml" Id="R724456124218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a692070c148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8009005af41b9" /><Relationship Type="http://schemas.openxmlformats.org/officeDocument/2006/relationships/theme" Target="/ppt/slideMasters/theme/theme1.xml" Id="Rbbb9a6f1274d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8009005af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39c98e42443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599186a15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b0d87269e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521f91872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fc16da1e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18bc0ec1843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