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10867fda754a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0e4bbceb98403f"/>
  </p:sldMasterIdLst>
  <p:sldIdLst>
    <p:sldId xmlns:r="http://schemas.openxmlformats.org/officeDocument/2006/relationships" id="256" r:id="Re8f1106674ab4511"/>
    <p:sldId xmlns:r="http://schemas.openxmlformats.org/officeDocument/2006/relationships" id="257" r:id="Rc5facc26fdd74fbd"/>
    <p:sldId xmlns:r="http://schemas.openxmlformats.org/officeDocument/2006/relationships" id="258" r:id="Ra6484dac7c2040b9"/>
    <p:sldId xmlns:r="http://schemas.openxmlformats.org/officeDocument/2006/relationships" id="259" r:id="Rb66f236788c846f3"/>
    <p:sldId xmlns:r="http://schemas.openxmlformats.org/officeDocument/2006/relationships" id="260" r:id="R748e4b44d4294d35"/>
    <p:sldId xmlns:r="http://schemas.openxmlformats.org/officeDocument/2006/relationships" id="261" r:id="R05ebff7064ed42c4"/>
    <p:sldId xmlns:r="http://schemas.openxmlformats.org/officeDocument/2006/relationships" id="262" r:id="R6d74fb4386a44b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0e4bbceb98403f" /><Relationship Type="http://schemas.openxmlformats.org/officeDocument/2006/relationships/slide" Target="/ppt/slides/slide1.xml" Id="Re8f1106674ab4511" /><Relationship Type="http://schemas.openxmlformats.org/officeDocument/2006/relationships/slide" Target="/ppt/slides/slide2.xml" Id="Rc5facc26fdd74fbd" /><Relationship Type="http://schemas.openxmlformats.org/officeDocument/2006/relationships/slide" Target="/ppt/slides/slide3.xml" Id="Ra6484dac7c2040b9" /><Relationship Type="http://schemas.openxmlformats.org/officeDocument/2006/relationships/slide" Target="/ppt/slides/slide4.xml" Id="Rb66f236788c846f3" /><Relationship Type="http://schemas.openxmlformats.org/officeDocument/2006/relationships/slide" Target="/ppt/slides/slide5.xml" Id="R748e4b44d4294d35" /><Relationship Type="http://schemas.openxmlformats.org/officeDocument/2006/relationships/slide" Target="/ppt/slides/slide6.xml" Id="R05ebff7064ed42c4" /><Relationship Type="http://schemas.openxmlformats.org/officeDocument/2006/relationships/slide" Target="/ppt/slides/slide7.xml" Id="R6d74fb4386a44b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4f967dbcc4b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3d6fc239447ed" /><Relationship Type="http://schemas.openxmlformats.org/officeDocument/2006/relationships/theme" Target="/ppt/slideMasters/theme/theme1.xml" Id="R6919012874524b8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33d6fc239447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e9751966340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5247959e9747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12354f70b49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750b31f884d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add18ffadd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778d5e0e14e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58d5f34b5a49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MIDT-TELEMARK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ble etablert [år] og holder til i Gvarv.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7 747 394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209 078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180 293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1 931 847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3 447 514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HELLEK MATHIAS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HOLTAN RUNE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MÆLAND ELISABETH MUREN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MIDT-TELEMARK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LINDA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Gamlegata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3810 Gvarv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924 310 693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MIDT-TELEMARK AS</a:t>
            </a:r>
          </a:p>
        </p:txBody>
      </p:sp>
    </p:spTree>
  </p:cSld>
  <p:clrMapOvr>
    <a:masterClrMapping xmlns:a="http://schemas.openxmlformats.org/drawingml/2006/main"/>
  </p:clrMapOvr>
</p:sld>
</file>