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c33646a82c49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ca291f589246ea"/>
  </p:sldMasterIdLst>
  <p:sldIdLst>
    <p:sldId xmlns:r="http://schemas.openxmlformats.org/officeDocument/2006/relationships" id="256" r:id="R7cfb263962794416"/>
    <p:sldId xmlns:r="http://schemas.openxmlformats.org/officeDocument/2006/relationships" id="257" r:id="Rfc91458da28f4432"/>
    <p:sldId xmlns:r="http://schemas.openxmlformats.org/officeDocument/2006/relationships" id="258" r:id="Rf1d02646edaa4165"/>
    <p:sldId xmlns:r="http://schemas.openxmlformats.org/officeDocument/2006/relationships" id="259" r:id="Rac9c8bc95aaf4917"/>
    <p:sldId xmlns:r="http://schemas.openxmlformats.org/officeDocument/2006/relationships" id="260" r:id="R139ef46cec944a9b"/>
    <p:sldId xmlns:r="http://schemas.openxmlformats.org/officeDocument/2006/relationships" id="261" r:id="Rc3ccab69c55d4519"/>
    <p:sldId xmlns:r="http://schemas.openxmlformats.org/officeDocument/2006/relationships" id="262" r:id="Rd4d22976424347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ca291f589246ea" /><Relationship Type="http://schemas.openxmlformats.org/officeDocument/2006/relationships/slide" Target="/ppt/slides/slide1.xml" Id="R7cfb263962794416" /><Relationship Type="http://schemas.openxmlformats.org/officeDocument/2006/relationships/slide" Target="/ppt/slides/slide2.xml" Id="Rfc91458da28f4432" /><Relationship Type="http://schemas.openxmlformats.org/officeDocument/2006/relationships/slide" Target="/ppt/slides/slide3.xml" Id="Rf1d02646edaa4165" /><Relationship Type="http://schemas.openxmlformats.org/officeDocument/2006/relationships/slide" Target="/ppt/slides/slide4.xml" Id="Rac9c8bc95aaf4917" /><Relationship Type="http://schemas.openxmlformats.org/officeDocument/2006/relationships/slide" Target="/ppt/slides/slide5.xml" Id="R139ef46cec944a9b" /><Relationship Type="http://schemas.openxmlformats.org/officeDocument/2006/relationships/slide" Target="/ppt/slides/slide6.xml" Id="Rc3ccab69c55d4519" /><Relationship Type="http://schemas.openxmlformats.org/officeDocument/2006/relationships/slide" Target="/ppt/slides/slide7.xml" Id="Rd4d22976424347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b48b1033b44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7565816744a63" /><Relationship Type="http://schemas.openxmlformats.org/officeDocument/2006/relationships/theme" Target="/ppt/slideMasters/theme/theme1.xml" Id="Re5f8c00ad88a48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07565816744a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99a409a804b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d568df73b4a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6675aa5514d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91550a75849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85b742d3b4c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e877c885f46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67154687549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MANCAVE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JOHAN BLYTT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