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c83a64c28c48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7eed293b53428d"/>
  </p:sldMasterIdLst>
  <p:sldIdLst>
    <p:sldId xmlns:r="http://schemas.openxmlformats.org/officeDocument/2006/relationships" id="256" r:id="R62acef963c9f4116"/>
    <p:sldId xmlns:r="http://schemas.openxmlformats.org/officeDocument/2006/relationships" id="257" r:id="Re8c83cdfa3014882"/>
    <p:sldId xmlns:r="http://schemas.openxmlformats.org/officeDocument/2006/relationships" id="258" r:id="Ra867f6c679f24f23"/>
    <p:sldId xmlns:r="http://schemas.openxmlformats.org/officeDocument/2006/relationships" id="259" r:id="Reae0514f39cb437f"/>
    <p:sldId xmlns:r="http://schemas.openxmlformats.org/officeDocument/2006/relationships" id="260" r:id="R7e86d076c83a46dd"/>
    <p:sldId xmlns:r="http://schemas.openxmlformats.org/officeDocument/2006/relationships" id="261" r:id="Reaa3f9c5149c4f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7eed293b53428d" /><Relationship Type="http://schemas.openxmlformats.org/officeDocument/2006/relationships/slide" Target="/ppt/slides/slide1.xml" Id="R62acef963c9f4116" /><Relationship Type="http://schemas.openxmlformats.org/officeDocument/2006/relationships/slide" Target="/ppt/slides/slide2.xml" Id="Re8c83cdfa3014882" /><Relationship Type="http://schemas.openxmlformats.org/officeDocument/2006/relationships/slide" Target="/ppt/slides/slide3.xml" Id="Ra867f6c679f24f23" /><Relationship Type="http://schemas.openxmlformats.org/officeDocument/2006/relationships/slide" Target="/ppt/slides/slide4.xml" Id="Reae0514f39cb437f" /><Relationship Type="http://schemas.openxmlformats.org/officeDocument/2006/relationships/slide" Target="/ppt/slides/slide5.xml" Id="R7e86d076c83a46dd" /><Relationship Type="http://schemas.openxmlformats.org/officeDocument/2006/relationships/slide" Target="/ppt/slides/slide6.xml" Id="Reaa3f9c5149c4f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b7774916cd4d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07932b51443cc" /><Relationship Type="http://schemas.openxmlformats.org/officeDocument/2006/relationships/theme" Target="/ppt/slideMasters/theme/theme1.xml" Id="Rbcc02167f21246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207932b51443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fd6e26c8e4d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b2cb9776947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27873849347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5babe683645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10a1f7ad043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b3364a18145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FOLLO HIFI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HIFI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FOLLO HIFI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HIFI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HIFI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HIFI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MANCAVE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HIFI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924 313 749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HIFI AS</a:t>
            </a:r>
          </a:p>
        </p:txBody>
      </p:sp>
    </p:spTree>
  </p:cSld>
  <p:clrMapOvr>
    <a:masterClrMapping xmlns:a="http://schemas.openxmlformats.org/drawingml/2006/main"/>
  </p:clrMapOvr>
</p:sld>
</file>