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6f8698cef941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e877c2e09c407d"/>
  </p:sldMasterIdLst>
  <p:sldIdLst>
    <p:sldId xmlns:r="http://schemas.openxmlformats.org/officeDocument/2006/relationships" id="256" r:id="Rf92fa68971bb48ef"/>
    <p:sldId xmlns:r="http://schemas.openxmlformats.org/officeDocument/2006/relationships" id="257" r:id="Rd5aaeb75b39346cf"/>
    <p:sldId xmlns:r="http://schemas.openxmlformats.org/officeDocument/2006/relationships" id="258" r:id="Rf5dde0814ad644cc"/>
    <p:sldId xmlns:r="http://schemas.openxmlformats.org/officeDocument/2006/relationships" id="259" r:id="R340e63332cb24b9e"/>
    <p:sldId xmlns:r="http://schemas.openxmlformats.org/officeDocument/2006/relationships" id="260" r:id="R0c56bff9c32f4410"/>
    <p:sldId xmlns:r="http://schemas.openxmlformats.org/officeDocument/2006/relationships" id="261" r:id="R599677cc54cf47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877c2e09c407d" /><Relationship Type="http://schemas.openxmlformats.org/officeDocument/2006/relationships/slide" Target="/ppt/slides/slide1.xml" Id="Rf92fa68971bb48ef" /><Relationship Type="http://schemas.openxmlformats.org/officeDocument/2006/relationships/slide" Target="/ppt/slides/slide2.xml" Id="Rd5aaeb75b39346cf" /><Relationship Type="http://schemas.openxmlformats.org/officeDocument/2006/relationships/slide" Target="/ppt/slides/slide3.xml" Id="Rf5dde0814ad644cc" /><Relationship Type="http://schemas.openxmlformats.org/officeDocument/2006/relationships/slide" Target="/ppt/slides/slide4.xml" Id="R340e63332cb24b9e" /><Relationship Type="http://schemas.openxmlformats.org/officeDocument/2006/relationships/slide" Target="/ppt/slides/slide5.xml" Id="R0c56bff9c32f4410" /><Relationship Type="http://schemas.openxmlformats.org/officeDocument/2006/relationships/slide" Target="/ppt/slides/slide6.xml" Id="R599677cc54cf47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b8613bb354d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18e29aa134594" /><Relationship Type="http://schemas.openxmlformats.org/officeDocument/2006/relationships/theme" Target="/ppt/slideMasters/theme/theme1.xml" Id="Rd6d7fad759c04d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918e29aa1345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7f846744c49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a8ee4d74a4d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166bee58b42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c21d779d640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6300a4b9a43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44ba3fe1640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Odd-Erik Vold, Skøyenbakken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924 323 337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