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2eeb46b05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109e1f6264c7b"/>
  </p:sldMasterIdLst>
  <p:sldIdLst>
    <p:sldId xmlns:r="http://schemas.openxmlformats.org/officeDocument/2006/relationships" id="256" r:id="Rc0c42fa0cecb4355"/>
    <p:sldId xmlns:r="http://schemas.openxmlformats.org/officeDocument/2006/relationships" id="257" r:id="Rb60b7427c2c54906"/>
    <p:sldId xmlns:r="http://schemas.openxmlformats.org/officeDocument/2006/relationships" id="258" r:id="R75cbe2737b3c4814"/>
    <p:sldId xmlns:r="http://schemas.openxmlformats.org/officeDocument/2006/relationships" id="259" r:id="R72a6866202f34273"/>
    <p:sldId xmlns:r="http://schemas.openxmlformats.org/officeDocument/2006/relationships" id="260" r:id="R938ab37620bc4887"/>
    <p:sldId xmlns:r="http://schemas.openxmlformats.org/officeDocument/2006/relationships" id="261" r:id="R810f76ed237240d3"/>
    <p:sldId xmlns:r="http://schemas.openxmlformats.org/officeDocument/2006/relationships" id="262" r:id="R2753792c8a69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09e1f6264c7b" /><Relationship Type="http://schemas.openxmlformats.org/officeDocument/2006/relationships/slide" Target="/ppt/slides/slide1.xml" Id="Rc0c42fa0cecb4355" /><Relationship Type="http://schemas.openxmlformats.org/officeDocument/2006/relationships/slide" Target="/ppt/slides/slide2.xml" Id="Rb60b7427c2c54906" /><Relationship Type="http://schemas.openxmlformats.org/officeDocument/2006/relationships/slide" Target="/ppt/slides/slide3.xml" Id="R75cbe2737b3c4814" /><Relationship Type="http://schemas.openxmlformats.org/officeDocument/2006/relationships/slide" Target="/ppt/slides/slide4.xml" Id="R72a6866202f34273" /><Relationship Type="http://schemas.openxmlformats.org/officeDocument/2006/relationships/slide" Target="/ppt/slides/slide5.xml" Id="R938ab37620bc4887" /><Relationship Type="http://schemas.openxmlformats.org/officeDocument/2006/relationships/slide" Target="/ppt/slides/slide6.xml" Id="R810f76ed237240d3" /><Relationship Type="http://schemas.openxmlformats.org/officeDocument/2006/relationships/slide" Target="/ppt/slides/slide7.xml" Id="R2753792c8a69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806b6caf9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5a92a30744bf" /><Relationship Type="http://schemas.openxmlformats.org/officeDocument/2006/relationships/theme" Target="/ppt/slideMasters/theme/theme1.xml" Id="R3d6cbab45605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25a92a307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acdf44fc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7556a239b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c19986f3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be9154f0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c103718b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242855b3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fc0dbfd0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