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9dc75e3e9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90194a6be4395"/>
  </p:sldMasterIdLst>
  <p:sldIdLst>
    <p:sldId xmlns:r="http://schemas.openxmlformats.org/officeDocument/2006/relationships" id="256" r:id="R13895495d9604ce5"/>
    <p:sldId xmlns:r="http://schemas.openxmlformats.org/officeDocument/2006/relationships" id="257" r:id="R689ae0d580fc45d1"/>
    <p:sldId xmlns:r="http://schemas.openxmlformats.org/officeDocument/2006/relationships" id="258" r:id="R9b0fcd743ec1468b"/>
    <p:sldId xmlns:r="http://schemas.openxmlformats.org/officeDocument/2006/relationships" id="259" r:id="Rfb314c49b9ab46ea"/>
    <p:sldId xmlns:r="http://schemas.openxmlformats.org/officeDocument/2006/relationships" id="260" r:id="R8f8ca24ad83d4857"/>
    <p:sldId xmlns:r="http://schemas.openxmlformats.org/officeDocument/2006/relationships" id="261" r:id="R6702a34aacf1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90194a6be4395" /><Relationship Type="http://schemas.openxmlformats.org/officeDocument/2006/relationships/slide" Target="/ppt/slides/slide1.xml" Id="R13895495d9604ce5" /><Relationship Type="http://schemas.openxmlformats.org/officeDocument/2006/relationships/slide" Target="/ppt/slides/slide2.xml" Id="R689ae0d580fc45d1" /><Relationship Type="http://schemas.openxmlformats.org/officeDocument/2006/relationships/slide" Target="/ppt/slides/slide3.xml" Id="R9b0fcd743ec1468b" /><Relationship Type="http://schemas.openxmlformats.org/officeDocument/2006/relationships/slide" Target="/ppt/slides/slide4.xml" Id="Rfb314c49b9ab46ea" /><Relationship Type="http://schemas.openxmlformats.org/officeDocument/2006/relationships/slide" Target="/ppt/slides/slide5.xml" Id="R8f8ca24ad83d4857" /><Relationship Type="http://schemas.openxmlformats.org/officeDocument/2006/relationships/slide" Target="/ppt/slides/slide6.xml" Id="R6702a34aacf1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d36048eb1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a976141794325" /><Relationship Type="http://schemas.openxmlformats.org/officeDocument/2006/relationships/theme" Target="/ppt/slideMasters/theme/theme1.xml" Id="Rdf100c71d70f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a97614179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6728f46c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44b4db58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a60136fb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2a8e9ab8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72c0c31b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ffec16a5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