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1bc795728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8cec4e95b4412"/>
  </p:sldMasterIdLst>
  <p:sldIdLst>
    <p:sldId xmlns:r="http://schemas.openxmlformats.org/officeDocument/2006/relationships" id="256" r:id="R6324d8cf05ed4edd"/>
    <p:sldId xmlns:r="http://schemas.openxmlformats.org/officeDocument/2006/relationships" id="257" r:id="R531038903b7c4f73"/>
    <p:sldId xmlns:r="http://schemas.openxmlformats.org/officeDocument/2006/relationships" id="258" r:id="R125515c24e0d4d71"/>
    <p:sldId xmlns:r="http://schemas.openxmlformats.org/officeDocument/2006/relationships" id="259" r:id="R7f20d83446b8477e"/>
    <p:sldId xmlns:r="http://schemas.openxmlformats.org/officeDocument/2006/relationships" id="260" r:id="Rcbe1e9ca40eb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8cec4e95b4412" /><Relationship Type="http://schemas.openxmlformats.org/officeDocument/2006/relationships/slide" Target="/ppt/slides/slide1.xml" Id="R6324d8cf05ed4edd" /><Relationship Type="http://schemas.openxmlformats.org/officeDocument/2006/relationships/slide" Target="/ppt/slides/slide2.xml" Id="R531038903b7c4f73" /><Relationship Type="http://schemas.openxmlformats.org/officeDocument/2006/relationships/slide" Target="/ppt/slides/slide3.xml" Id="R125515c24e0d4d71" /><Relationship Type="http://schemas.openxmlformats.org/officeDocument/2006/relationships/slide" Target="/ppt/slides/slide4.xml" Id="R7f20d83446b8477e" /><Relationship Type="http://schemas.openxmlformats.org/officeDocument/2006/relationships/slide" Target="/ppt/slides/slide5.xml" Id="Rcbe1e9ca40eb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cecb88845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c9871635f4ff1" /><Relationship Type="http://schemas.openxmlformats.org/officeDocument/2006/relationships/theme" Target="/ppt/slideMasters/theme/theme1.xml" Id="Red0432cac12d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c9871635f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9da93019e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4128f41d3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e0b4451fd4a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dc2934715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ba1d7016d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A/S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