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8b693a983848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228ad58b514988"/>
  </p:sldMasterIdLst>
  <p:sldIdLst>
    <p:sldId xmlns:r="http://schemas.openxmlformats.org/officeDocument/2006/relationships" id="256" r:id="R2a5bf15ba49f456e"/>
    <p:sldId xmlns:r="http://schemas.openxmlformats.org/officeDocument/2006/relationships" id="257" r:id="Rf7d937f4cdd54a0a"/>
    <p:sldId xmlns:r="http://schemas.openxmlformats.org/officeDocument/2006/relationships" id="258" r:id="R672b965e95684a34"/>
    <p:sldId xmlns:r="http://schemas.openxmlformats.org/officeDocument/2006/relationships" id="259" r:id="R284427f0de6c434c"/>
    <p:sldId xmlns:r="http://schemas.openxmlformats.org/officeDocument/2006/relationships" id="260" r:id="R32a1583af61c4e2e"/>
    <p:sldId xmlns:r="http://schemas.openxmlformats.org/officeDocument/2006/relationships" id="261" r:id="R9a92fbeffed24539"/>
    <p:sldId xmlns:r="http://schemas.openxmlformats.org/officeDocument/2006/relationships" id="262" r:id="R855b0a4babb14a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228ad58b514988" /><Relationship Type="http://schemas.openxmlformats.org/officeDocument/2006/relationships/slide" Target="/ppt/slides/slide1.xml" Id="R2a5bf15ba49f456e" /><Relationship Type="http://schemas.openxmlformats.org/officeDocument/2006/relationships/slide" Target="/ppt/slides/slide2.xml" Id="Rf7d937f4cdd54a0a" /><Relationship Type="http://schemas.openxmlformats.org/officeDocument/2006/relationships/slide" Target="/ppt/slides/slide3.xml" Id="R672b965e95684a34" /><Relationship Type="http://schemas.openxmlformats.org/officeDocument/2006/relationships/slide" Target="/ppt/slides/slide4.xml" Id="R284427f0de6c434c" /><Relationship Type="http://schemas.openxmlformats.org/officeDocument/2006/relationships/slide" Target="/ppt/slides/slide5.xml" Id="R32a1583af61c4e2e" /><Relationship Type="http://schemas.openxmlformats.org/officeDocument/2006/relationships/slide" Target="/ppt/slides/slide6.xml" Id="R9a92fbeffed24539" /><Relationship Type="http://schemas.openxmlformats.org/officeDocument/2006/relationships/slide" Target="/ppt/slides/slide7.xml" Id="R855b0a4babb14a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52c361ebbb4f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6587ee2eea4bfb" /><Relationship Type="http://schemas.openxmlformats.org/officeDocument/2006/relationships/theme" Target="/ppt/slideMasters/theme/theme1.xml" Id="R1dcf72993a7146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66587ee2eea4b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e353229f643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6df57e6f345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0b11ea0114b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ed1ef4c42a4b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a8c8e0a5943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2927e6068421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02ea1bebcb42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LUNA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LUNA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LUNA HOLDINGS AS ble etablert [år] og holder til i Orkanger.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LUNA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LUNA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LUNA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5 188 111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5 188 111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LUNA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FABRICIUS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NATALIE EDITH STOUT SUE-CHU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LUNA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Damekra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7300 Orkanger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924 329 866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LUNA HOLDINGS AS</a:t>
            </a:r>
          </a:p>
        </p:txBody>
      </p:sp>
    </p:spTree>
  </p:cSld>
  <p:clrMapOvr>
    <a:masterClrMapping xmlns:a="http://schemas.openxmlformats.org/drawingml/2006/main"/>
  </p:clrMapOvr>
</p:sld>
</file>