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b3122f765442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17ad3710a5466a"/>
  </p:sldMasterIdLst>
  <p:sldIdLst>
    <p:sldId xmlns:r="http://schemas.openxmlformats.org/officeDocument/2006/relationships" id="256" r:id="R9e128b6a4536488f"/>
    <p:sldId xmlns:r="http://schemas.openxmlformats.org/officeDocument/2006/relationships" id="257" r:id="R35f9457c6d574746"/>
    <p:sldId xmlns:r="http://schemas.openxmlformats.org/officeDocument/2006/relationships" id="258" r:id="R2f7a56fd33e04db9"/>
    <p:sldId xmlns:r="http://schemas.openxmlformats.org/officeDocument/2006/relationships" id="259" r:id="R1f659afbed1d48bf"/>
    <p:sldId xmlns:r="http://schemas.openxmlformats.org/officeDocument/2006/relationships" id="260" r:id="R351ccad80e294258"/>
    <p:sldId xmlns:r="http://schemas.openxmlformats.org/officeDocument/2006/relationships" id="261" r:id="Rf6af75c2ec804ce8"/>
    <p:sldId xmlns:r="http://schemas.openxmlformats.org/officeDocument/2006/relationships" id="262" r:id="Rb84a65539efb4a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17ad3710a5466a" /><Relationship Type="http://schemas.openxmlformats.org/officeDocument/2006/relationships/slide" Target="/ppt/slides/slide1.xml" Id="R9e128b6a4536488f" /><Relationship Type="http://schemas.openxmlformats.org/officeDocument/2006/relationships/slide" Target="/ppt/slides/slide2.xml" Id="R35f9457c6d574746" /><Relationship Type="http://schemas.openxmlformats.org/officeDocument/2006/relationships/slide" Target="/ppt/slides/slide3.xml" Id="R2f7a56fd33e04db9" /><Relationship Type="http://schemas.openxmlformats.org/officeDocument/2006/relationships/slide" Target="/ppt/slides/slide4.xml" Id="R1f659afbed1d48bf" /><Relationship Type="http://schemas.openxmlformats.org/officeDocument/2006/relationships/slide" Target="/ppt/slides/slide5.xml" Id="R351ccad80e294258" /><Relationship Type="http://schemas.openxmlformats.org/officeDocument/2006/relationships/slide" Target="/ppt/slides/slide6.xml" Id="Rf6af75c2ec804ce8" /><Relationship Type="http://schemas.openxmlformats.org/officeDocument/2006/relationships/slide" Target="/ppt/slides/slide7.xml" Id="Rb84a65539efb4a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d5686c4e3441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aeb6c7a1d446f" /><Relationship Type="http://schemas.openxmlformats.org/officeDocument/2006/relationships/theme" Target="/ppt/slideMasters/theme/theme1.xml" Id="Rcbc8ccc98b2147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baeb6c7a1d44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ebb51448c4f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225182c6b40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2d0895711c46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6fe18e98347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55c05ebec4d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1ae8b7a1614d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9b6fafa1841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AØS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AØS FINANS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441 488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2 654 949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4 950 768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GARTLAND STUBBAN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Ander Østmo Stubban, Viktor Baumanns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924 329 882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AØS FINANS AS</a:t>
            </a:r>
          </a:p>
        </p:txBody>
      </p:sp>
    </p:spTree>
  </p:cSld>
  <p:clrMapOvr>
    <a:masterClrMapping xmlns:a="http://schemas.openxmlformats.org/drawingml/2006/main"/>
  </p:clrMapOvr>
</p:sld>
</file>