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038be3cc6f45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279fa0db634beb"/>
  </p:sldMasterIdLst>
  <p:sldIdLst>
    <p:sldId xmlns:r="http://schemas.openxmlformats.org/officeDocument/2006/relationships" id="256" r:id="Rb5d9f7ad00254893"/>
    <p:sldId xmlns:r="http://schemas.openxmlformats.org/officeDocument/2006/relationships" id="257" r:id="R017f7b8ac43c45bf"/>
    <p:sldId xmlns:r="http://schemas.openxmlformats.org/officeDocument/2006/relationships" id="258" r:id="R90a7bf29376c4c33"/>
    <p:sldId xmlns:r="http://schemas.openxmlformats.org/officeDocument/2006/relationships" id="259" r:id="Ra8071697e63447b9"/>
    <p:sldId xmlns:r="http://schemas.openxmlformats.org/officeDocument/2006/relationships" id="260" r:id="R8f916422d8224fe9"/>
    <p:sldId xmlns:r="http://schemas.openxmlformats.org/officeDocument/2006/relationships" id="261" r:id="Rf0ade938ebc948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279fa0db634beb" /><Relationship Type="http://schemas.openxmlformats.org/officeDocument/2006/relationships/slide" Target="/ppt/slides/slide1.xml" Id="Rb5d9f7ad00254893" /><Relationship Type="http://schemas.openxmlformats.org/officeDocument/2006/relationships/slide" Target="/ppt/slides/slide2.xml" Id="R017f7b8ac43c45bf" /><Relationship Type="http://schemas.openxmlformats.org/officeDocument/2006/relationships/slide" Target="/ppt/slides/slide3.xml" Id="R90a7bf29376c4c33" /><Relationship Type="http://schemas.openxmlformats.org/officeDocument/2006/relationships/slide" Target="/ppt/slides/slide4.xml" Id="Ra8071697e63447b9" /><Relationship Type="http://schemas.openxmlformats.org/officeDocument/2006/relationships/slide" Target="/ppt/slides/slide5.xml" Id="R8f916422d8224fe9" /><Relationship Type="http://schemas.openxmlformats.org/officeDocument/2006/relationships/slide" Target="/ppt/slides/slide6.xml" Id="Rf0ade938ebc948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1f4cde46ca42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1ddef4b9a84506" /><Relationship Type="http://schemas.openxmlformats.org/officeDocument/2006/relationships/theme" Target="/ppt/slideMasters/theme/theme1.xml" Id="R1303542f609c4c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1ddef4b9a845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da648f19c84c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c7ac41191848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bc3b29bc2d43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4349150dc04a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6e447af7784a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5cb2688e4e4c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SKINNVEST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SKINNVEST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SKINNVEST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SKINNVEST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SKINNVEST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SKINNVEST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MARTINSEN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SKINNVEST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Knut Martinsen, Dagalikroken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924 344 652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SKINNVEST AS</a:t>
            </a:r>
          </a:p>
        </p:txBody>
      </p:sp>
    </p:spTree>
  </p:cSld>
  <p:clrMapOvr>
    <a:masterClrMapping xmlns:a="http://schemas.openxmlformats.org/drawingml/2006/main"/>
  </p:clrMapOvr>
</p:sld>
</file>