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f9c7a3867c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2e850fb364ce5"/>
  </p:sldMasterIdLst>
  <p:sldIdLst>
    <p:sldId xmlns:r="http://schemas.openxmlformats.org/officeDocument/2006/relationships" id="256" r:id="R20f3221791d44b89"/>
    <p:sldId xmlns:r="http://schemas.openxmlformats.org/officeDocument/2006/relationships" id="257" r:id="Rd3287f1e7ad845df"/>
    <p:sldId xmlns:r="http://schemas.openxmlformats.org/officeDocument/2006/relationships" id="258" r:id="Rf6617b4bff554eb8"/>
    <p:sldId xmlns:r="http://schemas.openxmlformats.org/officeDocument/2006/relationships" id="259" r:id="Re1bf432f5cd645c1"/>
    <p:sldId xmlns:r="http://schemas.openxmlformats.org/officeDocument/2006/relationships" id="260" r:id="R7033318917214436"/>
    <p:sldId xmlns:r="http://schemas.openxmlformats.org/officeDocument/2006/relationships" id="261" r:id="R9b8898772d8243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2e850fb364ce5" /><Relationship Type="http://schemas.openxmlformats.org/officeDocument/2006/relationships/slide" Target="/ppt/slides/slide1.xml" Id="R20f3221791d44b89" /><Relationship Type="http://schemas.openxmlformats.org/officeDocument/2006/relationships/slide" Target="/ppt/slides/slide2.xml" Id="Rd3287f1e7ad845df" /><Relationship Type="http://schemas.openxmlformats.org/officeDocument/2006/relationships/slide" Target="/ppt/slides/slide3.xml" Id="Rf6617b4bff554eb8" /><Relationship Type="http://schemas.openxmlformats.org/officeDocument/2006/relationships/slide" Target="/ppt/slides/slide4.xml" Id="Re1bf432f5cd645c1" /><Relationship Type="http://schemas.openxmlformats.org/officeDocument/2006/relationships/slide" Target="/ppt/slides/slide5.xml" Id="R7033318917214436" /><Relationship Type="http://schemas.openxmlformats.org/officeDocument/2006/relationships/slide" Target="/ppt/slides/slide6.xml" Id="R9b8898772d8243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cbcc3d76a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b71a745ba4f31" /><Relationship Type="http://schemas.openxmlformats.org/officeDocument/2006/relationships/theme" Target="/ppt/slideMasters/theme/theme1.xml" Id="R89b8e546be92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b71a745ba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e9b455dda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28ae3bc24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b3952b7da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f526bbfe0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ce06f5cfb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824b829f6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 CAPITAL VII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oml@iconcapital.no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www.iconcapital.no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924 344 822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