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f853d0757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0542b41714658"/>
  </p:sldMasterIdLst>
  <p:sldIdLst>
    <p:sldId xmlns:r="http://schemas.openxmlformats.org/officeDocument/2006/relationships" id="256" r:id="R7878ce5120fd419f"/>
    <p:sldId xmlns:r="http://schemas.openxmlformats.org/officeDocument/2006/relationships" id="257" r:id="Rede2c339230a4a62"/>
    <p:sldId xmlns:r="http://schemas.openxmlformats.org/officeDocument/2006/relationships" id="258" r:id="Ra34a51fff2fa461d"/>
    <p:sldId xmlns:r="http://schemas.openxmlformats.org/officeDocument/2006/relationships" id="259" r:id="R988c44b0586d4867"/>
    <p:sldId xmlns:r="http://schemas.openxmlformats.org/officeDocument/2006/relationships" id="260" r:id="Ra7bce159d3a64642"/>
    <p:sldId xmlns:r="http://schemas.openxmlformats.org/officeDocument/2006/relationships" id="261" r:id="Rcde1737fa6a24f6e"/>
    <p:sldId xmlns:r="http://schemas.openxmlformats.org/officeDocument/2006/relationships" id="262" r:id="R28d8871cb8ef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0542b41714658" /><Relationship Type="http://schemas.openxmlformats.org/officeDocument/2006/relationships/slide" Target="/ppt/slides/slide1.xml" Id="R7878ce5120fd419f" /><Relationship Type="http://schemas.openxmlformats.org/officeDocument/2006/relationships/slide" Target="/ppt/slides/slide2.xml" Id="Rede2c339230a4a62" /><Relationship Type="http://schemas.openxmlformats.org/officeDocument/2006/relationships/slide" Target="/ppt/slides/slide3.xml" Id="Ra34a51fff2fa461d" /><Relationship Type="http://schemas.openxmlformats.org/officeDocument/2006/relationships/slide" Target="/ppt/slides/slide4.xml" Id="R988c44b0586d4867" /><Relationship Type="http://schemas.openxmlformats.org/officeDocument/2006/relationships/slide" Target="/ppt/slides/slide5.xml" Id="Ra7bce159d3a64642" /><Relationship Type="http://schemas.openxmlformats.org/officeDocument/2006/relationships/slide" Target="/ppt/slides/slide6.xml" Id="Rcde1737fa6a24f6e" /><Relationship Type="http://schemas.openxmlformats.org/officeDocument/2006/relationships/slide" Target="/ppt/slides/slide7.xml" Id="R28d8871cb8ef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6dd1c4d57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21fac0b9495e" /><Relationship Type="http://schemas.openxmlformats.org/officeDocument/2006/relationships/theme" Target="/ppt/slideMasters/theme/theme1.xml" Id="Rb2b3d03d977a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f21fac0b9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abb22487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22a18df8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96ff2b672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76c06502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0a648263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5b0d398a6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20ba9f86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104 483 034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374 331 112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377 229 275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CAPITAL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oml@iconcapital.no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924 344 822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