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29b0f6e41948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dd6ca3d5f74a7e"/>
  </p:sldMasterIdLst>
  <p:sldIdLst>
    <p:sldId xmlns:r="http://schemas.openxmlformats.org/officeDocument/2006/relationships" id="256" r:id="Ree0a4d7cd85f4e88"/>
    <p:sldId xmlns:r="http://schemas.openxmlformats.org/officeDocument/2006/relationships" id="257" r:id="R95ca7234516c40a8"/>
    <p:sldId xmlns:r="http://schemas.openxmlformats.org/officeDocument/2006/relationships" id="258" r:id="Rfa512e3638dc4472"/>
    <p:sldId xmlns:r="http://schemas.openxmlformats.org/officeDocument/2006/relationships" id="259" r:id="Rb2e1feeb96f24eef"/>
    <p:sldId xmlns:r="http://schemas.openxmlformats.org/officeDocument/2006/relationships" id="260" r:id="Rbddf4f4e2254438c"/>
    <p:sldId xmlns:r="http://schemas.openxmlformats.org/officeDocument/2006/relationships" id="261" r:id="R833d96c5eb4c45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dd6ca3d5f74a7e" /><Relationship Type="http://schemas.openxmlformats.org/officeDocument/2006/relationships/slide" Target="/ppt/slides/slide1.xml" Id="Ree0a4d7cd85f4e88" /><Relationship Type="http://schemas.openxmlformats.org/officeDocument/2006/relationships/slide" Target="/ppt/slides/slide2.xml" Id="R95ca7234516c40a8" /><Relationship Type="http://schemas.openxmlformats.org/officeDocument/2006/relationships/slide" Target="/ppt/slides/slide3.xml" Id="Rfa512e3638dc4472" /><Relationship Type="http://schemas.openxmlformats.org/officeDocument/2006/relationships/slide" Target="/ppt/slides/slide4.xml" Id="Rb2e1feeb96f24eef" /><Relationship Type="http://schemas.openxmlformats.org/officeDocument/2006/relationships/slide" Target="/ppt/slides/slide5.xml" Id="Rbddf4f4e2254438c" /><Relationship Type="http://schemas.openxmlformats.org/officeDocument/2006/relationships/slide" Target="/ppt/slides/slide6.xml" Id="R833d96c5eb4c45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d7063d14949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c224a6ea04304" /><Relationship Type="http://schemas.openxmlformats.org/officeDocument/2006/relationships/theme" Target="/ppt/slideMasters/theme/theme1.xml" Id="R3ca85607f6c24b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1c224a6ea043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7b7e6365c42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a5cb8a5124c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1583bf82244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95d32c97643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f72c705bd4d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1d9ecbde244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B&amp;G BETONGENTREPRENØR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BETONGENTREPRENØR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BETONGENTREPRENØR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BETONGENTREPRENØR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BETONGENTREPRENØR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BETONGENTREPRENØR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Gismerøyveien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924 366 346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BETONGENTREPRENØR AS</a:t>
            </a:r>
          </a:p>
        </p:txBody>
      </p:sp>
    </p:spTree>
  </p:cSld>
  <p:clrMapOvr>
    <a:masterClrMapping xmlns:a="http://schemas.openxmlformats.org/drawingml/2006/main"/>
  </p:clrMapOvr>
</p:sld>
</file>