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a84d454a54b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bccc073a84dd7"/>
  </p:sldMasterIdLst>
  <p:sldIdLst>
    <p:sldId xmlns:r="http://schemas.openxmlformats.org/officeDocument/2006/relationships" id="256" r:id="R3983205389104f83"/>
    <p:sldId xmlns:r="http://schemas.openxmlformats.org/officeDocument/2006/relationships" id="257" r:id="R905aa703abe14072"/>
    <p:sldId xmlns:r="http://schemas.openxmlformats.org/officeDocument/2006/relationships" id="258" r:id="R0cea86b65e3f40c6"/>
    <p:sldId xmlns:r="http://schemas.openxmlformats.org/officeDocument/2006/relationships" id="259" r:id="Rd76769d07fbd4cb2"/>
    <p:sldId xmlns:r="http://schemas.openxmlformats.org/officeDocument/2006/relationships" id="260" r:id="R0ee9463c2bf84ba3"/>
    <p:sldId xmlns:r="http://schemas.openxmlformats.org/officeDocument/2006/relationships" id="261" r:id="Rc3f87c3b1aea4406"/>
    <p:sldId xmlns:r="http://schemas.openxmlformats.org/officeDocument/2006/relationships" id="262" r:id="R431440d15127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bccc073a84dd7" /><Relationship Type="http://schemas.openxmlformats.org/officeDocument/2006/relationships/slide" Target="/ppt/slides/slide1.xml" Id="R3983205389104f83" /><Relationship Type="http://schemas.openxmlformats.org/officeDocument/2006/relationships/slide" Target="/ppt/slides/slide2.xml" Id="R905aa703abe14072" /><Relationship Type="http://schemas.openxmlformats.org/officeDocument/2006/relationships/slide" Target="/ppt/slides/slide3.xml" Id="R0cea86b65e3f40c6" /><Relationship Type="http://schemas.openxmlformats.org/officeDocument/2006/relationships/slide" Target="/ppt/slides/slide4.xml" Id="Rd76769d07fbd4cb2" /><Relationship Type="http://schemas.openxmlformats.org/officeDocument/2006/relationships/slide" Target="/ppt/slides/slide5.xml" Id="R0ee9463c2bf84ba3" /><Relationship Type="http://schemas.openxmlformats.org/officeDocument/2006/relationships/slide" Target="/ppt/slides/slide6.xml" Id="Rc3f87c3b1aea4406" /><Relationship Type="http://schemas.openxmlformats.org/officeDocument/2006/relationships/slide" Target="/ppt/slides/slide7.xml" Id="R431440d15127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a707bb945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662edffa14649" /><Relationship Type="http://schemas.openxmlformats.org/officeDocument/2006/relationships/theme" Target="/ppt/slideMasters/theme/theme1.xml" Id="Rbfa73913e1f2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662edffa1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13fc0923549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ea928b0ae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9abb64102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e5ff1042a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4383a2903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4efcb81748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46d1e21e4a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B&amp;G BETONGENTREPRENØR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B&amp;G BETONGENTREPRENØR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105 132 448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−35 211 534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−72 489 027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23 608 046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KENNETH EIE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KVELLUREN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Gismerøyveien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924 366 346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B&amp;G BETONGENTREPRENØR AS</a:t>
            </a:r>
          </a:p>
        </p:txBody>
      </p:sp>
    </p:spTree>
  </p:cSld>
  <p:clrMapOvr>
    <a:masterClrMapping xmlns:a="http://schemas.openxmlformats.org/drawingml/2006/main"/>
  </p:clrMapOvr>
</p:sld>
</file>