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6e71a35dc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74c8054e84b3c"/>
  </p:sldMasterIdLst>
  <p:sldIdLst>
    <p:sldId xmlns:r="http://schemas.openxmlformats.org/officeDocument/2006/relationships" id="256" r:id="Rf5765a5058ea4e93"/>
    <p:sldId xmlns:r="http://schemas.openxmlformats.org/officeDocument/2006/relationships" id="257" r:id="Rf477c95912ea49d9"/>
    <p:sldId xmlns:r="http://schemas.openxmlformats.org/officeDocument/2006/relationships" id="258" r:id="R906bd968f9694bcd"/>
    <p:sldId xmlns:r="http://schemas.openxmlformats.org/officeDocument/2006/relationships" id="259" r:id="R5658572e3d144c5d"/>
    <p:sldId xmlns:r="http://schemas.openxmlformats.org/officeDocument/2006/relationships" id="260" r:id="R6ef1a5fdce334887"/>
    <p:sldId xmlns:r="http://schemas.openxmlformats.org/officeDocument/2006/relationships" id="261" r:id="R733a8e4b7d49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74c8054e84b3c" /><Relationship Type="http://schemas.openxmlformats.org/officeDocument/2006/relationships/slide" Target="/ppt/slides/slide1.xml" Id="Rf5765a5058ea4e93" /><Relationship Type="http://schemas.openxmlformats.org/officeDocument/2006/relationships/slide" Target="/ppt/slides/slide2.xml" Id="Rf477c95912ea49d9" /><Relationship Type="http://schemas.openxmlformats.org/officeDocument/2006/relationships/slide" Target="/ppt/slides/slide3.xml" Id="R906bd968f9694bcd" /><Relationship Type="http://schemas.openxmlformats.org/officeDocument/2006/relationships/slide" Target="/ppt/slides/slide4.xml" Id="R5658572e3d144c5d" /><Relationship Type="http://schemas.openxmlformats.org/officeDocument/2006/relationships/slide" Target="/ppt/slides/slide5.xml" Id="R6ef1a5fdce334887" /><Relationship Type="http://schemas.openxmlformats.org/officeDocument/2006/relationships/slide" Target="/ppt/slides/slide6.xml" Id="R733a8e4b7d49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2130c591be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69b43006b4b7e" /><Relationship Type="http://schemas.openxmlformats.org/officeDocument/2006/relationships/theme" Target="/ppt/slideMasters/theme/theme1.xml" Id="Rbcbaeae57944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69b43006b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28ebbddb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de4d1926b4f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12e877612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c8ac2f0a7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0671ff599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7d48d4f95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