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b7489f29b04f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730e9f7bfd4867"/>
  </p:sldMasterIdLst>
  <p:sldIdLst>
    <p:sldId xmlns:r="http://schemas.openxmlformats.org/officeDocument/2006/relationships" id="256" r:id="R513f4a7e6c854d6d"/>
    <p:sldId xmlns:r="http://schemas.openxmlformats.org/officeDocument/2006/relationships" id="257" r:id="R301f2e1923584198"/>
    <p:sldId xmlns:r="http://schemas.openxmlformats.org/officeDocument/2006/relationships" id="258" r:id="Rf1913bc8d69b4592"/>
    <p:sldId xmlns:r="http://schemas.openxmlformats.org/officeDocument/2006/relationships" id="259" r:id="R0e42adc8ec2b4dbc"/>
    <p:sldId xmlns:r="http://schemas.openxmlformats.org/officeDocument/2006/relationships" id="260" r:id="Rc41602e2584d4c74"/>
    <p:sldId xmlns:r="http://schemas.openxmlformats.org/officeDocument/2006/relationships" id="261" r:id="R0c758021b3d242ed"/>
    <p:sldId xmlns:r="http://schemas.openxmlformats.org/officeDocument/2006/relationships" id="262" r:id="Ree10e9b77f9244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730e9f7bfd4867" /><Relationship Type="http://schemas.openxmlformats.org/officeDocument/2006/relationships/slide" Target="/ppt/slides/slide1.xml" Id="R513f4a7e6c854d6d" /><Relationship Type="http://schemas.openxmlformats.org/officeDocument/2006/relationships/slide" Target="/ppt/slides/slide2.xml" Id="R301f2e1923584198" /><Relationship Type="http://schemas.openxmlformats.org/officeDocument/2006/relationships/slide" Target="/ppt/slides/slide3.xml" Id="Rf1913bc8d69b4592" /><Relationship Type="http://schemas.openxmlformats.org/officeDocument/2006/relationships/slide" Target="/ppt/slides/slide4.xml" Id="R0e42adc8ec2b4dbc" /><Relationship Type="http://schemas.openxmlformats.org/officeDocument/2006/relationships/slide" Target="/ppt/slides/slide5.xml" Id="Rc41602e2584d4c74" /><Relationship Type="http://schemas.openxmlformats.org/officeDocument/2006/relationships/slide" Target="/ppt/slides/slide6.xml" Id="R0c758021b3d242ed" /><Relationship Type="http://schemas.openxmlformats.org/officeDocument/2006/relationships/slide" Target="/ppt/slides/slide7.xml" Id="Ree10e9b77f9244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7b619492cb42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f919cedb841de" /><Relationship Type="http://schemas.openxmlformats.org/officeDocument/2006/relationships/theme" Target="/ppt/slideMasters/theme/theme1.xml" Id="Rc31c0cd76c8b4b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af919cedb841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b4aeaab9e42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514266b3f47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042c971c542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03570bc994d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1d1ca445a45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2e1b17f3e45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cc2f5ef7e45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TBINVEST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1 029 233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BRÅTHEN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Trine Bråthen, Nerby terrasse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924 367 628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