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fdd943c2954c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5fe984266a4509"/>
  </p:sldMasterIdLst>
  <p:sldIdLst>
    <p:sldId xmlns:r="http://schemas.openxmlformats.org/officeDocument/2006/relationships" id="256" r:id="R237c4238453c461e"/>
    <p:sldId xmlns:r="http://schemas.openxmlformats.org/officeDocument/2006/relationships" id="257" r:id="R684b66eb8abe4e59"/>
    <p:sldId xmlns:r="http://schemas.openxmlformats.org/officeDocument/2006/relationships" id="258" r:id="R3212ea5b07554f14"/>
    <p:sldId xmlns:r="http://schemas.openxmlformats.org/officeDocument/2006/relationships" id="259" r:id="R26823947c90441dd"/>
    <p:sldId xmlns:r="http://schemas.openxmlformats.org/officeDocument/2006/relationships" id="260" r:id="R53d7b033bb244dd1"/>
    <p:sldId xmlns:r="http://schemas.openxmlformats.org/officeDocument/2006/relationships" id="261" r:id="R0dad308ed5cc4d20"/>
    <p:sldId xmlns:r="http://schemas.openxmlformats.org/officeDocument/2006/relationships" id="262" r:id="R0c9618caebbc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fe984266a4509" /><Relationship Type="http://schemas.openxmlformats.org/officeDocument/2006/relationships/slide" Target="/ppt/slides/slide1.xml" Id="R237c4238453c461e" /><Relationship Type="http://schemas.openxmlformats.org/officeDocument/2006/relationships/slide" Target="/ppt/slides/slide2.xml" Id="R684b66eb8abe4e59" /><Relationship Type="http://schemas.openxmlformats.org/officeDocument/2006/relationships/slide" Target="/ppt/slides/slide3.xml" Id="R3212ea5b07554f14" /><Relationship Type="http://schemas.openxmlformats.org/officeDocument/2006/relationships/slide" Target="/ppt/slides/slide4.xml" Id="R26823947c90441dd" /><Relationship Type="http://schemas.openxmlformats.org/officeDocument/2006/relationships/slide" Target="/ppt/slides/slide5.xml" Id="R53d7b033bb244dd1" /><Relationship Type="http://schemas.openxmlformats.org/officeDocument/2006/relationships/slide" Target="/ppt/slides/slide6.xml" Id="R0dad308ed5cc4d20" /><Relationship Type="http://schemas.openxmlformats.org/officeDocument/2006/relationships/slide" Target="/ppt/slides/slide7.xml" Id="R0c9618caebbc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2f214b2c344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7ee9a692b4f5e" /><Relationship Type="http://schemas.openxmlformats.org/officeDocument/2006/relationships/theme" Target="/ppt/slideMasters/theme/theme1.xml" Id="R98f2be2c3bd34d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b7ee9a692b4f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68974e8b14d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51c75c0fd4e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ed675a5a24e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394d6b4b242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ffe57723249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c91e356f74c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3f563df5244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PRECISION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PRECISION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1 222 906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JON-TRYGVE STOKKA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Trygve Stokka, Fartein Valens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924 375 221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PRECISION AS</a:t>
            </a:r>
          </a:p>
        </p:txBody>
      </p:sp>
    </p:spTree>
  </p:cSld>
  <p:clrMapOvr>
    <a:masterClrMapping xmlns:a="http://schemas.openxmlformats.org/drawingml/2006/main"/>
  </p:clrMapOvr>
</p:sld>
</file>