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bc7a6889f041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8d9fc53ff140c7"/>
  </p:sldMasterIdLst>
  <p:sldIdLst>
    <p:sldId xmlns:r="http://schemas.openxmlformats.org/officeDocument/2006/relationships" id="256" r:id="Rca4abb882ffd4796"/>
    <p:sldId xmlns:r="http://schemas.openxmlformats.org/officeDocument/2006/relationships" id="257" r:id="R2bbe77055a5d47fa"/>
    <p:sldId xmlns:r="http://schemas.openxmlformats.org/officeDocument/2006/relationships" id="258" r:id="Ra12cad23b78e4b58"/>
    <p:sldId xmlns:r="http://schemas.openxmlformats.org/officeDocument/2006/relationships" id="259" r:id="R09b551f7b2d54f4f"/>
    <p:sldId xmlns:r="http://schemas.openxmlformats.org/officeDocument/2006/relationships" id="260" r:id="Ra7881f39f0f64987"/>
    <p:sldId xmlns:r="http://schemas.openxmlformats.org/officeDocument/2006/relationships" id="261" r:id="Ra53bb721728944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8d9fc53ff140c7" /><Relationship Type="http://schemas.openxmlformats.org/officeDocument/2006/relationships/slide" Target="/ppt/slides/slide1.xml" Id="Rca4abb882ffd4796" /><Relationship Type="http://schemas.openxmlformats.org/officeDocument/2006/relationships/slide" Target="/ppt/slides/slide2.xml" Id="R2bbe77055a5d47fa" /><Relationship Type="http://schemas.openxmlformats.org/officeDocument/2006/relationships/slide" Target="/ppt/slides/slide3.xml" Id="Ra12cad23b78e4b58" /><Relationship Type="http://schemas.openxmlformats.org/officeDocument/2006/relationships/slide" Target="/ppt/slides/slide4.xml" Id="R09b551f7b2d54f4f" /><Relationship Type="http://schemas.openxmlformats.org/officeDocument/2006/relationships/slide" Target="/ppt/slides/slide5.xml" Id="Ra7881f39f0f64987" /><Relationship Type="http://schemas.openxmlformats.org/officeDocument/2006/relationships/slide" Target="/ppt/slides/slide6.xml" Id="Ra53bb721728944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4d9a6d440c4d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cabe253ccb4e83" /><Relationship Type="http://schemas.openxmlformats.org/officeDocument/2006/relationships/theme" Target="/ppt/slideMasters/theme/theme1.xml" Id="R353f7c6ee06d45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cabe253ccb4e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9b81406eeb47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7cc0da692b41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59d1ef1b1543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3b2b55627343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9ec699924741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7e2af04b2745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OMBE ACCOUNTING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OMBE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OMBE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OMBE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OMBE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OMBE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Kontorhuset, Strømsø torg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3044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ole@limbe.no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924 379 693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OMBE ACCOUNTING AS</a:t>
            </a:r>
          </a:p>
        </p:txBody>
      </p:sp>
    </p:spTree>
  </p:cSld>
  <p:clrMapOvr>
    <a:masterClrMapping xmlns:a="http://schemas.openxmlformats.org/drawingml/2006/main"/>
  </p:clrMapOvr>
</p:sld>
</file>