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1947c67fc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7a4a104e84b3c"/>
  </p:sldMasterIdLst>
  <p:sldIdLst>
    <p:sldId xmlns:r="http://schemas.openxmlformats.org/officeDocument/2006/relationships" id="256" r:id="Rea66b1a13d9f48a3"/>
    <p:sldId xmlns:r="http://schemas.openxmlformats.org/officeDocument/2006/relationships" id="257" r:id="R76751ad57aca4019"/>
    <p:sldId xmlns:r="http://schemas.openxmlformats.org/officeDocument/2006/relationships" id="258" r:id="R226680b9e32a4ca1"/>
    <p:sldId xmlns:r="http://schemas.openxmlformats.org/officeDocument/2006/relationships" id="259" r:id="R773e78059f0244fe"/>
    <p:sldId xmlns:r="http://schemas.openxmlformats.org/officeDocument/2006/relationships" id="260" r:id="Ra3757fd1b46645ed"/>
    <p:sldId xmlns:r="http://schemas.openxmlformats.org/officeDocument/2006/relationships" id="261" r:id="R06fc5ff03d2d45c2"/>
    <p:sldId xmlns:r="http://schemas.openxmlformats.org/officeDocument/2006/relationships" id="262" r:id="R13507f596b17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7a4a104e84b3c" /><Relationship Type="http://schemas.openxmlformats.org/officeDocument/2006/relationships/slide" Target="/ppt/slides/slide1.xml" Id="Rea66b1a13d9f48a3" /><Relationship Type="http://schemas.openxmlformats.org/officeDocument/2006/relationships/slide" Target="/ppt/slides/slide2.xml" Id="R76751ad57aca4019" /><Relationship Type="http://schemas.openxmlformats.org/officeDocument/2006/relationships/slide" Target="/ppt/slides/slide3.xml" Id="R226680b9e32a4ca1" /><Relationship Type="http://schemas.openxmlformats.org/officeDocument/2006/relationships/slide" Target="/ppt/slides/slide4.xml" Id="R773e78059f0244fe" /><Relationship Type="http://schemas.openxmlformats.org/officeDocument/2006/relationships/slide" Target="/ppt/slides/slide5.xml" Id="Ra3757fd1b46645ed" /><Relationship Type="http://schemas.openxmlformats.org/officeDocument/2006/relationships/slide" Target="/ppt/slides/slide6.xml" Id="R06fc5ff03d2d45c2" /><Relationship Type="http://schemas.openxmlformats.org/officeDocument/2006/relationships/slide" Target="/ppt/slides/slide7.xml" Id="R13507f596b17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a1818a8a0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c35ebd5b9440c" /><Relationship Type="http://schemas.openxmlformats.org/officeDocument/2006/relationships/theme" Target="/ppt/slideMasters/theme/theme1.xml" Id="R88cd82befef9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c35ebd5b9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da8765093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9a6f9ca7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e6d9e83b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061772ea8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2b955f10f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bf7f3a6f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d2c39342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 ACCOUNTING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Kontorhuset, 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ole@limbe.no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OMBE ACCOUNTING AS</a:t>
            </a:r>
          </a:p>
        </p:txBody>
      </p:sp>
    </p:spTree>
  </p:cSld>
  <p:clrMapOvr>
    <a:masterClrMapping xmlns:a="http://schemas.openxmlformats.org/drawingml/2006/main"/>
  </p:clrMapOvr>
</p:sld>
</file>