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d56df54ff4c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4fcf69a2e4d93"/>
  </p:sldMasterIdLst>
  <p:sldIdLst>
    <p:sldId xmlns:r="http://schemas.openxmlformats.org/officeDocument/2006/relationships" id="256" r:id="Rd6731cb8cce94edf"/>
    <p:sldId xmlns:r="http://schemas.openxmlformats.org/officeDocument/2006/relationships" id="257" r:id="Re6d56b21f00c4b48"/>
    <p:sldId xmlns:r="http://schemas.openxmlformats.org/officeDocument/2006/relationships" id="258" r:id="R7d1fdf2070e0410e"/>
    <p:sldId xmlns:r="http://schemas.openxmlformats.org/officeDocument/2006/relationships" id="259" r:id="Rb541679a10474bf3"/>
    <p:sldId xmlns:r="http://schemas.openxmlformats.org/officeDocument/2006/relationships" id="260" r:id="Rb92bfa35986e4760"/>
    <p:sldId xmlns:r="http://schemas.openxmlformats.org/officeDocument/2006/relationships" id="261" r:id="R2da00034d59e449b"/>
    <p:sldId xmlns:r="http://schemas.openxmlformats.org/officeDocument/2006/relationships" id="262" r:id="R350e2103c42e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4fcf69a2e4d93" /><Relationship Type="http://schemas.openxmlformats.org/officeDocument/2006/relationships/slide" Target="/ppt/slides/slide1.xml" Id="Rd6731cb8cce94edf" /><Relationship Type="http://schemas.openxmlformats.org/officeDocument/2006/relationships/slide" Target="/ppt/slides/slide2.xml" Id="Re6d56b21f00c4b48" /><Relationship Type="http://schemas.openxmlformats.org/officeDocument/2006/relationships/slide" Target="/ppt/slides/slide3.xml" Id="R7d1fdf2070e0410e" /><Relationship Type="http://schemas.openxmlformats.org/officeDocument/2006/relationships/slide" Target="/ppt/slides/slide4.xml" Id="Rb541679a10474bf3" /><Relationship Type="http://schemas.openxmlformats.org/officeDocument/2006/relationships/slide" Target="/ppt/slides/slide5.xml" Id="Rb92bfa35986e4760" /><Relationship Type="http://schemas.openxmlformats.org/officeDocument/2006/relationships/slide" Target="/ppt/slides/slide6.xml" Id="R2da00034d59e449b" /><Relationship Type="http://schemas.openxmlformats.org/officeDocument/2006/relationships/slide" Target="/ppt/slides/slide7.xml" Id="R350e2103c42e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705f4e64147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42a2908f54b98" /><Relationship Type="http://schemas.openxmlformats.org/officeDocument/2006/relationships/theme" Target="/ppt/slideMasters/theme/theme1.xml" Id="Ra09831882139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f42a2908f54b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3c0852a28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9e54140494e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f590b5d004b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4c20f48334d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5998306c6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2994330bd46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aed7aa896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6 591 451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LISE HELGEVOLD BANG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Balahaugen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924 382 228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