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ce7303993141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d42dac99374007"/>
  </p:sldMasterIdLst>
  <p:sldIdLst>
    <p:sldId xmlns:r="http://schemas.openxmlformats.org/officeDocument/2006/relationships" id="256" r:id="R52023f334d314272"/>
    <p:sldId xmlns:r="http://schemas.openxmlformats.org/officeDocument/2006/relationships" id="257" r:id="R50836fa1d7b7418c"/>
    <p:sldId xmlns:r="http://schemas.openxmlformats.org/officeDocument/2006/relationships" id="258" r:id="R2a77e29197bd40a5"/>
    <p:sldId xmlns:r="http://schemas.openxmlformats.org/officeDocument/2006/relationships" id="259" r:id="Rea198da9157944e9"/>
    <p:sldId xmlns:r="http://schemas.openxmlformats.org/officeDocument/2006/relationships" id="260" r:id="R499fa59cba4b4dfc"/>
    <p:sldId xmlns:r="http://schemas.openxmlformats.org/officeDocument/2006/relationships" id="261" r:id="R80208141aeed4579"/>
    <p:sldId xmlns:r="http://schemas.openxmlformats.org/officeDocument/2006/relationships" id="262" r:id="Rc3e9f16b844e47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d42dac99374007" /><Relationship Type="http://schemas.openxmlformats.org/officeDocument/2006/relationships/slide" Target="/ppt/slides/slide1.xml" Id="R52023f334d314272" /><Relationship Type="http://schemas.openxmlformats.org/officeDocument/2006/relationships/slide" Target="/ppt/slides/slide2.xml" Id="R50836fa1d7b7418c" /><Relationship Type="http://schemas.openxmlformats.org/officeDocument/2006/relationships/slide" Target="/ppt/slides/slide3.xml" Id="R2a77e29197bd40a5" /><Relationship Type="http://schemas.openxmlformats.org/officeDocument/2006/relationships/slide" Target="/ppt/slides/slide4.xml" Id="Rea198da9157944e9" /><Relationship Type="http://schemas.openxmlformats.org/officeDocument/2006/relationships/slide" Target="/ppt/slides/slide5.xml" Id="R499fa59cba4b4dfc" /><Relationship Type="http://schemas.openxmlformats.org/officeDocument/2006/relationships/slide" Target="/ppt/slides/slide6.xml" Id="R80208141aeed4579" /><Relationship Type="http://schemas.openxmlformats.org/officeDocument/2006/relationships/slide" Target="/ppt/slides/slide7.xml" Id="Rc3e9f16b844e47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4cb658fea94f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631d87bcc495e" /><Relationship Type="http://schemas.openxmlformats.org/officeDocument/2006/relationships/theme" Target="/ppt/slideMasters/theme/theme1.xml" Id="R9d1677e0699545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5631d87bcc49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f0472eb7e4e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6117581434c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66f5a39e040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8664638174f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47308288642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f7da62ded40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11149c5434f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INVASET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INVASET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INVASET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INVASET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INVASET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INVASET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253 570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221 361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−445 505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1 037 955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INVASET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KITTELSEN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LISBETH MARIE HOLTH KITTELSEN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INVASET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Kittelsen, Rolfstangveien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924 383 313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INVASET AS</a:t>
            </a:r>
          </a:p>
        </p:txBody>
      </p:sp>
    </p:spTree>
  </p:cSld>
  <p:clrMapOvr>
    <a:masterClrMapping xmlns:a="http://schemas.openxmlformats.org/drawingml/2006/main"/>
  </p:clrMapOvr>
</p:sld>
</file>