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819afcda04d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733734d654dc1"/>
  </p:sldMasterIdLst>
  <p:sldIdLst>
    <p:sldId xmlns:r="http://schemas.openxmlformats.org/officeDocument/2006/relationships" id="256" r:id="Rcb461e6921144c8d"/>
    <p:sldId xmlns:r="http://schemas.openxmlformats.org/officeDocument/2006/relationships" id="257" r:id="Re25a9b0dad1c4206"/>
    <p:sldId xmlns:r="http://schemas.openxmlformats.org/officeDocument/2006/relationships" id="258" r:id="R45b5a76ae6374975"/>
    <p:sldId xmlns:r="http://schemas.openxmlformats.org/officeDocument/2006/relationships" id="259" r:id="R4e8e0e4b3d8f40b2"/>
    <p:sldId xmlns:r="http://schemas.openxmlformats.org/officeDocument/2006/relationships" id="260" r:id="R4f35f419d4ef454a"/>
    <p:sldId xmlns:r="http://schemas.openxmlformats.org/officeDocument/2006/relationships" id="261" r:id="Rd17058e103224d14"/>
    <p:sldId xmlns:r="http://schemas.openxmlformats.org/officeDocument/2006/relationships" id="262" r:id="Re0ea2e6d8b77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733734d654dc1" /><Relationship Type="http://schemas.openxmlformats.org/officeDocument/2006/relationships/slide" Target="/ppt/slides/slide1.xml" Id="Rcb461e6921144c8d" /><Relationship Type="http://schemas.openxmlformats.org/officeDocument/2006/relationships/slide" Target="/ppt/slides/slide2.xml" Id="Re25a9b0dad1c4206" /><Relationship Type="http://schemas.openxmlformats.org/officeDocument/2006/relationships/slide" Target="/ppt/slides/slide3.xml" Id="R45b5a76ae6374975" /><Relationship Type="http://schemas.openxmlformats.org/officeDocument/2006/relationships/slide" Target="/ppt/slides/slide4.xml" Id="R4e8e0e4b3d8f40b2" /><Relationship Type="http://schemas.openxmlformats.org/officeDocument/2006/relationships/slide" Target="/ppt/slides/slide5.xml" Id="R4f35f419d4ef454a" /><Relationship Type="http://schemas.openxmlformats.org/officeDocument/2006/relationships/slide" Target="/ppt/slides/slide6.xml" Id="Rd17058e103224d14" /><Relationship Type="http://schemas.openxmlformats.org/officeDocument/2006/relationships/slide" Target="/ppt/slides/slide7.xml" Id="Re0ea2e6d8b77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43b5cbf5c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8df5af5847e8" /><Relationship Type="http://schemas.openxmlformats.org/officeDocument/2006/relationships/theme" Target="/ppt/slideMasters/theme/theme1.xml" Id="R49d8b3c0ee9f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b8df5af58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9aa76f32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c5bd2a0d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fe2c9624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aa58f2fc1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adc55bfd40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35f5b4c1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628b562b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FDM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35 931 234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36 427 619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