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ed415759df4d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b76ce139d248db"/>
  </p:sldMasterIdLst>
  <p:sldIdLst>
    <p:sldId xmlns:r="http://schemas.openxmlformats.org/officeDocument/2006/relationships" id="256" r:id="Rf534ec056bd24fa3"/>
    <p:sldId xmlns:r="http://schemas.openxmlformats.org/officeDocument/2006/relationships" id="257" r:id="R917871a304e84cfc"/>
    <p:sldId xmlns:r="http://schemas.openxmlformats.org/officeDocument/2006/relationships" id="258" r:id="Rc0532034c201498a"/>
    <p:sldId xmlns:r="http://schemas.openxmlformats.org/officeDocument/2006/relationships" id="259" r:id="R08eab3f577964466"/>
    <p:sldId xmlns:r="http://schemas.openxmlformats.org/officeDocument/2006/relationships" id="260" r:id="Rb8c09816c28d42f6"/>
    <p:sldId xmlns:r="http://schemas.openxmlformats.org/officeDocument/2006/relationships" id="261" r:id="R585cb07e8d284f0f"/>
    <p:sldId xmlns:r="http://schemas.openxmlformats.org/officeDocument/2006/relationships" id="262" r:id="Rb7a84c82af674a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76ce139d248db" /><Relationship Type="http://schemas.openxmlformats.org/officeDocument/2006/relationships/slide" Target="/ppt/slides/slide1.xml" Id="Rf534ec056bd24fa3" /><Relationship Type="http://schemas.openxmlformats.org/officeDocument/2006/relationships/slide" Target="/ppt/slides/slide2.xml" Id="R917871a304e84cfc" /><Relationship Type="http://schemas.openxmlformats.org/officeDocument/2006/relationships/slide" Target="/ppt/slides/slide3.xml" Id="Rc0532034c201498a" /><Relationship Type="http://schemas.openxmlformats.org/officeDocument/2006/relationships/slide" Target="/ppt/slides/slide4.xml" Id="R08eab3f577964466" /><Relationship Type="http://schemas.openxmlformats.org/officeDocument/2006/relationships/slide" Target="/ppt/slides/slide5.xml" Id="Rb8c09816c28d42f6" /><Relationship Type="http://schemas.openxmlformats.org/officeDocument/2006/relationships/slide" Target="/ppt/slides/slide6.xml" Id="R585cb07e8d284f0f" /><Relationship Type="http://schemas.openxmlformats.org/officeDocument/2006/relationships/slide" Target="/ppt/slides/slide7.xml" Id="Rb7a84c82af674a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b27ea6ec947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f7c269ea94f30" /><Relationship Type="http://schemas.openxmlformats.org/officeDocument/2006/relationships/theme" Target="/ppt/slideMasters/theme/theme1.xml" Id="R26e713d734fb46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0f7c269ea94f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43b078ce74b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c90c1d9904d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78087423845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e8e9d8bf042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956ab4c7a46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0bb94ceef4e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82d1492654b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SAREC LØNN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SAREC LØNN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12 428 723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2 856 904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5 651 014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SERVICES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SARIBA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Tærudgata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924 390 115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