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7b0104e22449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18102b406c416a"/>
  </p:sldMasterIdLst>
  <p:sldIdLst>
    <p:sldId xmlns:r="http://schemas.openxmlformats.org/officeDocument/2006/relationships" id="256" r:id="R59958e5d30c04d0e"/>
    <p:sldId xmlns:r="http://schemas.openxmlformats.org/officeDocument/2006/relationships" id="257" r:id="R35a0adc7f42c42bc"/>
    <p:sldId xmlns:r="http://schemas.openxmlformats.org/officeDocument/2006/relationships" id="258" r:id="R7078ea4a71ff483a"/>
    <p:sldId xmlns:r="http://schemas.openxmlformats.org/officeDocument/2006/relationships" id="259" r:id="R01f71b632db8417d"/>
    <p:sldId xmlns:r="http://schemas.openxmlformats.org/officeDocument/2006/relationships" id="260" r:id="Rcb0da3266af6430a"/>
    <p:sldId xmlns:r="http://schemas.openxmlformats.org/officeDocument/2006/relationships" id="261" r:id="R14b8e7b67cf549d8"/>
    <p:sldId xmlns:r="http://schemas.openxmlformats.org/officeDocument/2006/relationships" id="262" r:id="Re6a9c06b02004d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18102b406c416a" /><Relationship Type="http://schemas.openxmlformats.org/officeDocument/2006/relationships/slide" Target="/ppt/slides/slide1.xml" Id="R59958e5d30c04d0e" /><Relationship Type="http://schemas.openxmlformats.org/officeDocument/2006/relationships/slide" Target="/ppt/slides/slide2.xml" Id="R35a0adc7f42c42bc" /><Relationship Type="http://schemas.openxmlformats.org/officeDocument/2006/relationships/slide" Target="/ppt/slides/slide3.xml" Id="R7078ea4a71ff483a" /><Relationship Type="http://schemas.openxmlformats.org/officeDocument/2006/relationships/slide" Target="/ppt/slides/slide4.xml" Id="R01f71b632db8417d" /><Relationship Type="http://schemas.openxmlformats.org/officeDocument/2006/relationships/slide" Target="/ppt/slides/slide5.xml" Id="Rcb0da3266af6430a" /><Relationship Type="http://schemas.openxmlformats.org/officeDocument/2006/relationships/slide" Target="/ppt/slides/slide6.xml" Id="R14b8e7b67cf549d8" /><Relationship Type="http://schemas.openxmlformats.org/officeDocument/2006/relationships/slide" Target="/ppt/slides/slide7.xml" Id="Re6a9c06b02004d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7388edc594d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f9d60ab804887" /><Relationship Type="http://schemas.openxmlformats.org/officeDocument/2006/relationships/theme" Target="/ppt/slideMasters/theme/theme1.xml" Id="Re241bf6d38d54b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2f9d60ab8048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c221e4bc44f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d78b254be41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45aecf14e4f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ce05b9cb447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8a7aa483245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6eb54353044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82f591c0d44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ENVIREX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ENVIREX GROUP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−788 708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68 406 469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102 412 301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TECHNOLOGIES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SEMHA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KSN INVESTERING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RØSI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Robotvegen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924 393 173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ENVIREX GROUP AS</a:t>
            </a:r>
          </a:p>
        </p:txBody>
      </p:sp>
    </p:spTree>
  </p:cSld>
  <p:clrMapOvr>
    <a:masterClrMapping xmlns:a="http://schemas.openxmlformats.org/drawingml/2006/main"/>
  </p:clrMapOvr>
</p:sld>
</file>