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e7857febf74a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9d486ecef24c25"/>
  </p:sldMasterIdLst>
  <p:sldIdLst>
    <p:sldId xmlns:r="http://schemas.openxmlformats.org/officeDocument/2006/relationships" id="256" r:id="R06441d6efe214c22"/>
    <p:sldId xmlns:r="http://schemas.openxmlformats.org/officeDocument/2006/relationships" id="257" r:id="R8eeab3a5c3d6408d"/>
    <p:sldId xmlns:r="http://schemas.openxmlformats.org/officeDocument/2006/relationships" id="258" r:id="Rf12cc700924e4ccc"/>
    <p:sldId xmlns:r="http://schemas.openxmlformats.org/officeDocument/2006/relationships" id="259" r:id="R06671704717e4a80"/>
    <p:sldId xmlns:r="http://schemas.openxmlformats.org/officeDocument/2006/relationships" id="260" r:id="R97f5b07f26314729"/>
    <p:sldId xmlns:r="http://schemas.openxmlformats.org/officeDocument/2006/relationships" id="261" r:id="R6ae68f5694c941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9d486ecef24c25" /><Relationship Type="http://schemas.openxmlformats.org/officeDocument/2006/relationships/slide" Target="/ppt/slides/slide1.xml" Id="R06441d6efe214c22" /><Relationship Type="http://schemas.openxmlformats.org/officeDocument/2006/relationships/slide" Target="/ppt/slides/slide2.xml" Id="R8eeab3a5c3d6408d" /><Relationship Type="http://schemas.openxmlformats.org/officeDocument/2006/relationships/slide" Target="/ppt/slides/slide3.xml" Id="Rf12cc700924e4ccc" /><Relationship Type="http://schemas.openxmlformats.org/officeDocument/2006/relationships/slide" Target="/ppt/slides/slide4.xml" Id="R06671704717e4a80" /><Relationship Type="http://schemas.openxmlformats.org/officeDocument/2006/relationships/slide" Target="/ppt/slides/slide5.xml" Id="R97f5b07f26314729" /><Relationship Type="http://schemas.openxmlformats.org/officeDocument/2006/relationships/slide" Target="/ppt/slides/slide6.xml" Id="R6ae68f5694c941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674cc1eb7947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13fb86819441a" /><Relationship Type="http://schemas.openxmlformats.org/officeDocument/2006/relationships/theme" Target="/ppt/slideMasters/theme/theme1.xml" Id="R116413147a764f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713fb8681944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2a143be224e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0bdc4d3954c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382c124914c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06e5714ee4c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9d23535874d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14e9b06fa43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LTCM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LTCM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LTCM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LTCM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LTCM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LTCM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Håkon Stanghelle, Labakken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924 404 795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LTCM AS</a:t>
            </a:r>
          </a:p>
        </p:txBody>
      </p:sp>
    </p:spTree>
  </p:cSld>
  <p:clrMapOvr>
    <a:masterClrMapping xmlns:a="http://schemas.openxmlformats.org/drawingml/2006/main"/>
  </p:clrMapOvr>
</p:sld>
</file>