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46b07934948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e91e4be8f64b6b"/>
  </p:sldMasterIdLst>
  <p:sldIdLst>
    <p:sldId xmlns:r="http://schemas.openxmlformats.org/officeDocument/2006/relationships" id="256" r:id="R43541984ea894567"/>
    <p:sldId xmlns:r="http://schemas.openxmlformats.org/officeDocument/2006/relationships" id="257" r:id="Rf50fcb10213341ad"/>
    <p:sldId xmlns:r="http://schemas.openxmlformats.org/officeDocument/2006/relationships" id="258" r:id="Rcb905afd76414c27"/>
    <p:sldId xmlns:r="http://schemas.openxmlformats.org/officeDocument/2006/relationships" id="259" r:id="R62331ac9cc654cf9"/>
    <p:sldId xmlns:r="http://schemas.openxmlformats.org/officeDocument/2006/relationships" id="260" r:id="R44c0d9ba76594266"/>
    <p:sldId xmlns:r="http://schemas.openxmlformats.org/officeDocument/2006/relationships" id="261" r:id="Rfe886fa2c2784eac"/>
    <p:sldId xmlns:r="http://schemas.openxmlformats.org/officeDocument/2006/relationships" id="262" r:id="R5407f439e46e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91e4be8f64b6b" /><Relationship Type="http://schemas.openxmlformats.org/officeDocument/2006/relationships/slide" Target="/ppt/slides/slide1.xml" Id="R43541984ea894567" /><Relationship Type="http://schemas.openxmlformats.org/officeDocument/2006/relationships/slide" Target="/ppt/slides/slide2.xml" Id="Rf50fcb10213341ad" /><Relationship Type="http://schemas.openxmlformats.org/officeDocument/2006/relationships/slide" Target="/ppt/slides/slide3.xml" Id="Rcb905afd76414c27" /><Relationship Type="http://schemas.openxmlformats.org/officeDocument/2006/relationships/slide" Target="/ppt/slides/slide4.xml" Id="R62331ac9cc654cf9" /><Relationship Type="http://schemas.openxmlformats.org/officeDocument/2006/relationships/slide" Target="/ppt/slides/slide5.xml" Id="R44c0d9ba76594266" /><Relationship Type="http://schemas.openxmlformats.org/officeDocument/2006/relationships/slide" Target="/ppt/slides/slide6.xml" Id="Rfe886fa2c2784eac" /><Relationship Type="http://schemas.openxmlformats.org/officeDocument/2006/relationships/slide" Target="/ppt/slides/slide7.xml" Id="R5407f439e46e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fe944618d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869408c604106" /><Relationship Type="http://schemas.openxmlformats.org/officeDocument/2006/relationships/theme" Target="/ppt/slideMasters/theme/theme1.xml" Id="R214d6d2e3188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869408c60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851f68844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0f7f9b9fd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cccc09fb2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5c02e888742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8d69727e14c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69180281b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a6346a5914a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LTCM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LTCM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834 992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1 181 410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STANGHELLE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Stanghelle, Labakken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924 404 795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