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401c3d5c674f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6163164dc849ea"/>
  </p:sldMasterIdLst>
  <p:sldIdLst>
    <p:sldId xmlns:r="http://schemas.openxmlformats.org/officeDocument/2006/relationships" id="256" r:id="R0710f24e107a4506"/>
    <p:sldId xmlns:r="http://schemas.openxmlformats.org/officeDocument/2006/relationships" id="257" r:id="Rc8bf67fbe21a4b77"/>
    <p:sldId xmlns:r="http://schemas.openxmlformats.org/officeDocument/2006/relationships" id="258" r:id="R969e4b0d48b14491"/>
    <p:sldId xmlns:r="http://schemas.openxmlformats.org/officeDocument/2006/relationships" id="259" r:id="R940bb4da85694600"/>
    <p:sldId xmlns:r="http://schemas.openxmlformats.org/officeDocument/2006/relationships" id="260" r:id="R9fd0ac7dd8674af2"/>
    <p:sldId xmlns:r="http://schemas.openxmlformats.org/officeDocument/2006/relationships" id="261" r:id="Raa0842b03e8c481f"/>
    <p:sldId xmlns:r="http://schemas.openxmlformats.org/officeDocument/2006/relationships" id="262" r:id="R44dc64ef49c84e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6163164dc849ea" /><Relationship Type="http://schemas.openxmlformats.org/officeDocument/2006/relationships/slide" Target="/ppt/slides/slide1.xml" Id="R0710f24e107a4506" /><Relationship Type="http://schemas.openxmlformats.org/officeDocument/2006/relationships/slide" Target="/ppt/slides/slide2.xml" Id="Rc8bf67fbe21a4b77" /><Relationship Type="http://schemas.openxmlformats.org/officeDocument/2006/relationships/slide" Target="/ppt/slides/slide3.xml" Id="R969e4b0d48b14491" /><Relationship Type="http://schemas.openxmlformats.org/officeDocument/2006/relationships/slide" Target="/ppt/slides/slide4.xml" Id="R940bb4da85694600" /><Relationship Type="http://schemas.openxmlformats.org/officeDocument/2006/relationships/slide" Target="/ppt/slides/slide5.xml" Id="R9fd0ac7dd8674af2" /><Relationship Type="http://schemas.openxmlformats.org/officeDocument/2006/relationships/slide" Target="/ppt/slides/slide6.xml" Id="Raa0842b03e8c481f" /><Relationship Type="http://schemas.openxmlformats.org/officeDocument/2006/relationships/slide" Target="/ppt/slides/slide7.xml" Id="R44dc64ef49c84e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34143a2df4e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bdb6fcc1c4ab4" /><Relationship Type="http://schemas.openxmlformats.org/officeDocument/2006/relationships/theme" Target="/ppt/slideMasters/theme/theme1.xml" Id="R14c275bd7b3c41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bdb6fcc1c4a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6fa5bfa7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235a2193c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12fecc5774b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6c31f3d73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f5703ce32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470ee232f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71ea0bba9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HILLEL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173 126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LIRON OSKAR HELLEL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Granåsvegen 45A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924 411 260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HILLEL INVEST AS</a:t>
            </a:r>
          </a:p>
        </p:txBody>
      </p:sp>
    </p:spTree>
  </p:cSld>
  <p:clrMapOvr>
    <a:masterClrMapping xmlns:a="http://schemas.openxmlformats.org/drawingml/2006/main"/>
  </p:clrMapOvr>
</p:sld>
</file>