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ba4800a57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ffe7d2a484792"/>
  </p:sldMasterIdLst>
  <p:sldIdLst>
    <p:sldId xmlns:r="http://schemas.openxmlformats.org/officeDocument/2006/relationships" id="256" r:id="R1baf3c17c10b4d9e"/>
    <p:sldId xmlns:r="http://schemas.openxmlformats.org/officeDocument/2006/relationships" id="257" r:id="R1c950c6b3ff54173"/>
    <p:sldId xmlns:r="http://schemas.openxmlformats.org/officeDocument/2006/relationships" id="258" r:id="R1b4de78dbd5142fd"/>
    <p:sldId xmlns:r="http://schemas.openxmlformats.org/officeDocument/2006/relationships" id="259" r:id="R5790fbc8ac774bb9"/>
    <p:sldId xmlns:r="http://schemas.openxmlformats.org/officeDocument/2006/relationships" id="260" r:id="Rf467228a2b124898"/>
    <p:sldId xmlns:r="http://schemas.openxmlformats.org/officeDocument/2006/relationships" id="261" r:id="R43bce1ff90e84455"/>
    <p:sldId xmlns:r="http://schemas.openxmlformats.org/officeDocument/2006/relationships" id="262" r:id="R2c5f77c9fb0e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ffe7d2a484792" /><Relationship Type="http://schemas.openxmlformats.org/officeDocument/2006/relationships/slide" Target="/ppt/slides/slide1.xml" Id="R1baf3c17c10b4d9e" /><Relationship Type="http://schemas.openxmlformats.org/officeDocument/2006/relationships/slide" Target="/ppt/slides/slide2.xml" Id="R1c950c6b3ff54173" /><Relationship Type="http://schemas.openxmlformats.org/officeDocument/2006/relationships/slide" Target="/ppt/slides/slide3.xml" Id="R1b4de78dbd5142fd" /><Relationship Type="http://schemas.openxmlformats.org/officeDocument/2006/relationships/slide" Target="/ppt/slides/slide4.xml" Id="R5790fbc8ac774bb9" /><Relationship Type="http://schemas.openxmlformats.org/officeDocument/2006/relationships/slide" Target="/ppt/slides/slide5.xml" Id="Rf467228a2b124898" /><Relationship Type="http://schemas.openxmlformats.org/officeDocument/2006/relationships/slide" Target="/ppt/slides/slide6.xml" Id="R43bce1ff90e84455" /><Relationship Type="http://schemas.openxmlformats.org/officeDocument/2006/relationships/slide" Target="/ppt/slides/slide7.xml" Id="R2c5f77c9fb0e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f2430e070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3554d15f48a6" /><Relationship Type="http://schemas.openxmlformats.org/officeDocument/2006/relationships/theme" Target="/ppt/slideMasters/theme/theme1.xml" Id="Rc0443a50390a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4e3554d15f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fc6908de9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22d364754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a62abbb65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ebd8e62ce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ccf9e1953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fed172ea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6045370e1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1 970 309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STANGER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MILE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INVEST AS</a:t>
            </a:r>
          </a:p>
        </p:txBody>
      </p:sp>
    </p:spTree>
  </p:cSld>
  <p:clrMapOvr>
    <a:masterClrMapping xmlns:a="http://schemas.openxmlformats.org/drawingml/2006/main"/>
  </p:clrMapOvr>
</p:sld>
</file>