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bec6ba291c4f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e71f82af2142c0"/>
  </p:sldMasterIdLst>
  <p:sldIdLst>
    <p:sldId xmlns:r="http://schemas.openxmlformats.org/officeDocument/2006/relationships" id="256" r:id="Rc8db02a0dc2b4cee"/>
    <p:sldId xmlns:r="http://schemas.openxmlformats.org/officeDocument/2006/relationships" id="257" r:id="R5ec71056b5a949f5"/>
    <p:sldId xmlns:r="http://schemas.openxmlformats.org/officeDocument/2006/relationships" id="258" r:id="R0480d8c312dc497b"/>
    <p:sldId xmlns:r="http://schemas.openxmlformats.org/officeDocument/2006/relationships" id="259" r:id="Rbd7e134c3e4e49fd"/>
    <p:sldId xmlns:r="http://schemas.openxmlformats.org/officeDocument/2006/relationships" id="260" r:id="R01dbaf439f7a4bd0"/>
    <p:sldId xmlns:r="http://schemas.openxmlformats.org/officeDocument/2006/relationships" id="261" r:id="Rdafc53b2cf3d4e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e71f82af2142c0" /><Relationship Type="http://schemas.openxmlformats.org/officeDocument/2006/relationships/slide" Target="/ppt/slides/slide1.xml" Id="Rc8db02a0dc2b4cee" /><Relationship Type="http://schemas.openxmlformats.org/officeDocument/2006/relationships/slide" Target="/ppt/slides/slide2.xml" Id="R5ec71056b5a949f5" /><Relationship Type="http://schemas.openxmlformats.org/officeDocument/2006/relationships/slide" Target="/ppt/slides/slide3.xml" Id="R0480d8c312dc497b" /><Relationship Type="http://schemas.openxmlformats.org/officeDocument/2006/relationships/slide" Target="/ppt/slides/slide4.xml" Id="Rbd7e134c3e4e49fd" /><Relationship Type="http://schemas.openxmlformats.org/officeDocument/2006/relationships/slide" Target="/ppt/slides/slide5.xml" Id="R01dbaf439f7a4bd0" /><Relationship Type="http://schemas.openxmlformats.org/officeDocument/2006/relationships/slide" Target="/ppt/slides/slide6.xml" Id="Rdafc53b2cf3d4e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f0b5ea3f0b4c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2fc6506334d41" /><Relationship Type="http://schemas.openxmlformats.org/officeDocument/2006/relationships/theme" Target="/ppt/slideMasters/theme/theme1.xml" Id="R366fbcc3c8304f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62fc6506334d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d3c7aadad4d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36ca19ad44e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1cd00083a44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ae73d69764f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b08944aa446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4bc7c72524c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NATURGULL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NATURGULL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NATURGULL AS ble etablert [år] og holder til i Vågå.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NATURGULL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NATURGULL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NATURGULL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SYNNØVE HØIJORD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NATURGULL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Slådalsvegen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2680 Vågå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924 414 049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NATURGULL AS</a:t>
            </a:r>
          </a:p>
        </p:txBody>
      </p:sp>
    </p:spTree>
  </p:cSld>
  <p:clrMapOvr>
    <a:masterClrMapping xmlns:a="http://schemas.openxmlformats.org/drawingml/2006/main"/>
  </p:clrMapOvr>
</p:sld>
</file>