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3f3a89590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608b07c6b4256"/>
  </p:sldMasterIdLst>
  <p:sldIdLst>
    <p:sldId xmlns:r="http://schemas.openxmlformats.org/officeDocument/2006/relationships" id="256" r:id="Re766b4ae00834ded"/>
    <p:sldId xmlns:r="http://schemas.openxmlformats.org/officeDocument/2006/relationships" id="257" r:id="R9d3aef8640444c37"/>
    <p:sldId xmlns:r="http://schemas.openxmlformats.org/officeDocument/2006/relationships" id="258" r:id="R5749662ae1494bc5"/>
    <p:sldId xmlns:r="http://schemas.openxmlformats.org/officeDocument/2006/relationships" id="259" r:id="R5ba94c15214c46d0"/>
    <p:sldId xmlns:r="http://schemas.openxmlformats.org/officeDocument/2006/relationships" id="260" r:id="R2d6be371fd4e45a4"/>
    <p:sldId xmlns:r="http://schemas.openxmlformats.org/officeDocument/2006/relationships" id="261" r:id="R9579dd7b1eaf444b"/>
    <p:sldId xmlns:r="http://schemas.openxmlformats.org/officeDocument/2006/relationships" id="262" r:id="R8237a95712e4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608b07c6b4256" /><Relationship Type="http://schemas.openxmlformats.org/officeDocument/2006/relationships/slide" Target="/ppt/slides/slide1.xml" Id="Re766b4ae00834ded" /><Relationship Type="http://schemas.openxmlformats.org/officeDocument/2006/relationships/slide" Target="/ppt/slides/slide2.xml" Id="R9d3aef8640444c37" /><Relationship Type="http://schemas.openxmlformats.org/officeDocument/2006/relationships/slide" Target="/ppt/slides/slide3.xml" Id="R5749662ae1494bc5" /><Relationship Type="http://schemas.openxmlformats.org/officeDocument/2006/relationships/slide" Target="/ppt/slides/slide4.xml" Id="R5ba94c15214c46d0" /><Relationship Type="http://schemas.openxmlformats.org/officeDocument/2006/relationships/slide" Target="/ppt/slides/slide5.xml" Id="R2d6be371fd4e45a4" /><Relationship Type="http://schemas.openxmlformats.org/officeDocument/2006/relationships/slide" Target="/ppt/slides/slide6.xml" Id="R9579dd7b1eaf444b" /><Relationship Type="http://schemas.openxmlformats.org/officeDocument/2006/relationships/slide" Target="/ppt/slides/slide7.xml" Id="R8237a95712e4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66327a614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64434579405b" /><Relationship Type="http://schemas.openxmlformats.org/officeDocument/2006/relationships/theme" Target="/ppt/slideMasters/theme/theme1.xml" Id="R6f3da8230937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864434579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ede72037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27ed969db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67aeec827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70e6ece5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efd48f40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bd7fe32c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470fe004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42 905 114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