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ef77b9e86f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851715397a4d35"/>
  </p:sldMasterIdLst>
  <p:sldIdLst>
    <p:sldId xmlns:r="http://schemas.openxmlformats.org/officeDocument/2006/relationships" id="256" r:id="R644967e67c304720"/>
    <p:sldId xmlns:r="http://schemas.openxmlformats.org/officeDocument/2006/relationships" id="257" r:id="R1113d56ceb0c402b"/>
    <p:sldId xmlns:r="http://schemas.openxmlformats.org/officeDocument/2006/relationships" id="258" r:id="R7df48bd2f5cf465a"/>
    <p:sldId xmlns:r="http://schemas.openxmlformats.org/officeDocument/2006/relationships" id="259" r:id="R8fd8628f1d4c4dbf"/>
    <p:sldId xmlns:r="http://schemas.openxmlformats.org/officeDocument/2006/relationships" id="260" r:id="R31db7c4b1e974bec"/>
    <p:sldId xmlns:r="http://schemas.openxmlformats.org/officeDocument/2006/relationships" id="261" r:id="R47c5ef5b3817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51715397a4d35" /><Relationship Type="http://schemas.openxmlformats.org/officeDocument/2006/relationships/slide" Target="/ppt/slides/slide1.xml" Id="R644967e67c304720" /><Relationship Type="http://schemas.openxmlformats.org/officeDocument/2006/relationships/slide" Target="/ppt/slides/slide2.xml" Id="R1113d56ceb0c402b" /><Relationship Type="http://schemas.openxmlformats.org/officeDocument/2006/relationships/slide" Target="/ppt/slides/slide3.xml" Id="R7df48bd2f5cf465a" /><Relationship Type="http://schemas.openxmlformats.org/officeDocument/2006/relationships/slide" Target="/ppt/slides/slide4.xml" Id="R8fd8628f1d4c4dbf" /><Relationship Type="http://schemas.openxmlformats.org/officeDocument/2006/relationships/slide" Target="/ppt/slides/slide5.xml" Id="R31db7c4b1e974bec" /><Relationship Type="http://schemas.openxmlformats.org/officeDocument/2006/relationships/slide" Target="/ppt/slides/slide6.xml" Id="R47c5ef5b3817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278700e8b4b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75116e8494a71" /><Relationship Type="http://schemas.openxmlformats.org/officeDocument/2006/relationships/theme" Target="/ppt/slideMasters/theme/theme1.xml" Id="R51847372152f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75116e849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9c89bec56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6aad72df1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eadb44ab9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4f476327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7f11e1b19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a28ae3d48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WILLINIKKERSEN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