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d7a0fd3cbb45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528084f2624ca1"/>
  </p:sldMasterIdLst>
  <p:sldIdLst>
    <p:sldId xmlns:r="http://schemas.openxmlformats.org/officeDocument/2006/relationships" id="256" r:id="R99e2ebe4397d443e"/>
    <p:sldId xmlns:r="http://schemas.openxmlformats.org/officeDocument/2006/relationships" id="257" r:id="R96cffc30474147fe"/>
    <p:sldId xmlns:r="http://schemas.openxmlformats.org/officeDocument/2006/relationships" id="258" r:id="Raabe7d4b3b824deb"/>
    <p:sldId xmlns:r="http://schemas.openxmlformats.org/officeDocument/2006/relationships" id="259" r:id="Rd7a2ff834a8a42aa"/>
    <p:sldId xmlns:r="http://schemas.openxmlformats.org/officeDocument/2006/relationships" id="260" r:id="Rd0a8f2717c414c2e"/>
    <p:sldId xmlns:r="http://schemas.openxmlformats.org/officeDocument/2006/relationships" id="261" r:id="R67e3dfcaaa4d4b02"/>
    <p:sldId xmlns:r="http://schemas.openxmlformats.org/officeDocument/2006/relationships" id="262" r:id="R85aa1ee696ff43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528084f2624ca1" /><Relationship Type="http://schemas.openxmlformats.org/officeDocument/2006/relationships/slide" Target="/ppt/slides/slide1.xml" Id="R99e2ebe4397d443e" /><Relationship Type="http://schemas.openxmlformats.org/officeDocument/2006/relationships/slide" Target="/ppt/slides/slide2.xml" Id="R96cffc30474147fe" /><Relationship Type="http://schemas.openxmlformats.org/officeDocument/2006/relationships/slide" Target="/ppt/slides/slide3.xml" Id="Raabe7d4b3b824deb" /><Relationship Type="http://schemas.openxmlformats.org/officeDocument/2006/relationships/slide" Target="/ppt/slides/slide4.xml" Id="Rd7a2ff834a8a42aa" /><Relationship Type="http://schemas.openxmlformats.org/officeDocument/2006/relationships/slide" Target="/ppt/slides/slide5.xml" Id="Rd0a8f2717c414c2e" /><Relationship Type="http://schemas.openxmlformats.org/officeDocument/2006/relationships/slide" Target="/ppt/slides/slide6.xml" Id="R67e3dfcaaa4d4b02" /><Relationship Type="http://schemas.openxmlformats.org/officeDocument/2006/relationships/slide" Target="/ppt/slides/slide7.xml" Id="R85aa1ee696ff43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f158a2ed5e4d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41ac2d8574613" /><Relationship Type="http://schemas.openxmlformats.org/officeDocument/2006/relationships/theme" Target="/ppt/slideMasters/theme/theme1.xml" Id="Rc2fa261ed9384b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141ac2d85746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e3a35c6284c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ebe2f829b40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7fd1f84c343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b30c5979847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b528929e447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5078d86f540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5e03d764d4b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WILLINIKKERSEN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WILLINIKKERSEN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−117 614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1 112 637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42 400 491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42 401 760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 EYVIND ARTHUR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 Walles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924 414 731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