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ac8d820ad441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3db3c42d97471d"/>
  </p:sldMasterIdLst>
  <p:sldIdLst>
    <p:sldId xmlns:r="http://schemas.openxmlformats.org/officeDocument/2006/relationships" id="256" r:id="R5a4c9528fe404ada"/>
    <p:sldId xmlns:r="http://schemas.openxmlformats.org/officeDocument/2006/relationships" id="257" r:id="Re71992d53e324255"/>
    <p:sldId xmlns:r="http://schemas.openxmlformats.org/officeDocument/2006/relationships" id="258" r:id="R0d75c72551e14fb3"/>
    <p:sldId xmlns:r="http://schemas.openxmlformats.org/officeDocument/2006/relationships" id="259" r:id="R8928f6835eaf4490"/>
    <p:sldId xmlns:r="http://schemas.openxmlformats.org/officeDocument/2006/relationships" id="260" r:id="Rc8861863f6954677"/>
    <p:sldId xmlns:r="http://schemas.openxmlformats.org/officeDocument/2006/relationships" id="261" r:id="R96f506b61de44c31"/>
    <p:sldId xmlns:r="http://schemas.openxmlformats.org/officeDocument/2006/relationships" id="262" r:id="R7f6919ea796a40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db3c42d97471d" /><Relationship Type="http://schemas.openxmlformats.org/officeDocument/2006/relationships/slide" Target="/ppt/slides/slide1.xml" Id="R5a4c9528fe404ada" /><Relationship Type="http://schemas.openxmlformats.org/officeDocument/2006/relationships/slide" Target="/ppt/slides/slide2.xml" Id="Re71992d53e324255" /><Relationship Type="http://schemas.openxmlformats.org/officeDocument/2006/relationships/slide" Target="/ppt/slides/slide3.xml" Id="R0d75c72551e14fb3" /><Relationship Type="http://schemas.openxmlformats.org/officeDocument/2006/relationships/slide" Target="/ppt/slides/slide4.xml" Id="R8928f6835eaf4490" /><Relationship Type="http://schemas.openxmlformats.org/officeDocument/2006/relationships/slide" Target="/ppt/slides/slide5.xml" Id="Rc8861863f6954677" /><Relationship Type="http://schemas.openxmlformats.org/officeDocument/2006/relationships/slide" Target="/ppt/slides/slide6.xml" Id="R96f506b61de44c31" /><Relationship Type="http://schemas.openxmlformats.org/officeDocument/2006/relationships/slide" Target="/ppt/slides/slide7.xml" Id="R7f6919ea796a40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811b0adbe47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23062db024c2f" /><Relationship Type="http://schemas.openxmlformats.org/officeDocument/2006/relationships/theme" Target="/ppt/slideMasters/theme/theme1.xml" Id="Rc398ab52b0ac4f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923062db024c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4a5a355484f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bf680179e46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1a35e71c148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56115352246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21124ecd74a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67184ac8d4a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a6a62413649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ULMI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ULMI INVEST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789 284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42 457 287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42 457 287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BIRGITT C H 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Preståsen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924 414 820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